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7" r:id="rId6"/>
    <p:sldId id="279" r:id="rId7"/>
    <p:sldId id="280" r:id="rId8"/>
    <p:sldId id="281" r:id="rId9"/>
    <p:sldId id="278" r:id="rId10"/>
    <p:sldId id="282" r:id="rId11"/>
    <p:sldId id="283" r:id="rId12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020BF-3FB7-1EBE-B04A-84C48700FC17}" v="314" dt="2020-04-15T13:57:23.626"/>
    <p1510:client id="{AF8B2A64-99BD-4DA2-B374-BDAE9A2797DA}" v="21" dt="2020-04-17T19:24:11.569"/>
    <p1510:client id="{E734279E-1CCC-47BA-9580-8B4806AFC266}" v="1843" dt="2020-04-16T15:23:32.598"/>
    <p1510:client id="{F66D4807-3F05-4D9E-A393-616A1D985E03}" v="30" dt="2020-04-17T17:09:08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#1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phldr="0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b="0" i="0" u="none" strike="noStrike" cap="all" baseline="0" noProof="0">
              <a:solidFill>
                <a:srgbClr val="010000"/>
              </a:solidFill>
              <a:latin typeface="Tw Cen MT Condensed"/>
            </a:rPr>
            <a:t>Wzrok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pl-PL" noProof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pl-PL" noProof="0"/>
        </a:p>
      </dgm:t>
    </dgm:pt>
    <dgm:pt modelId="{7925B22A-C0E5-4FF6-B2B9-F97D05929FB2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b="0" i="0" u="none" strike="noStrike" cap="all" baseline="0" noProof="0">
              <a:solidFill>
                <a:srgbClr val="010000"/>
              </a:solidFill>
              <a:latin typeface="Tw Cen MT Condensed"/>
            </a:rPr>
            <a:t>Słuch </a:t>
          </a:r>
        </a:p>
      </dgm:t>
    </dgm:pt>
    <dgm:pt modelId="{994097E5-37A2-4B46-B087-B8015706CD19}" type="parTrans" cxnId="{34FEFB4D-6486-4AF1-92F1-2A2427132ECB}">
      <dgm:prSet/>
      <dgm:spPr/>
    </dgm:pt>
    <dgm:pt modelId="{CB573052-8999-4DCA-A563-75DBB13A7764}" type="sibTrans" cxnId="{34FEFB4D-6486-4AF1-92F1-2A2427132ECB}">
      <dgm:prSet/>
      <dgm:spPr/>
    </dgm:pt>
    <dgm:pt modelId="{2D86D4A3-5729-4EEF-8F24-39504F43046C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b="0" i="0" u="none" strike="noStrike" cap="all" baseline="0" noProof="0">
              <a:latin typeface="Tw Cen MT Condensed"/>
            </a:rPr>
            <a:t>Dotyk </a:t>
          </a:r>
        </a:p>
      </dgm:t>
    </dgm:pt>
    <dgm:pt modelId="{1C4DDE4F-2134-4CB5-83FB-591B635649A6}" type="parTrans" cxnId="{3226913C-5724-4EC7-A979-6DED5FE737F3}">
      <dgm:prSet/>
      <dgm:spPr/>
    </dgm:pt>
    <dgm:pt modelId="{6079EC09-F632-48B1-96C3-4AE1180B2389}" type="sibTrans" cxnId="{3226913C-5724-4EC7-A979-6DED5FE737F3}">
      <dgm:prSet/>
      <dgm:spPr/>
    </dgm:pt>
    <dgm:pt modelId="{B768AD50-17C1-4ECC-8ED6-FB3D61EE0377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b="0" i="0" u="none" strike="noStrike" cap="all" baseline="0" noProof="0">
              <a:latin typeface="Tw Cen MT Condensed"/>
            </a:rPr>
            <a:t>Węch</a:t>
          </a:r>
        </a:p>
      </dgm:t>
    </dgm:pt>
    <dgm:pt modelId="{9308B9CD-1865-46DE-8E88-B69726F2D4D0}" type="parTrans" cxnId="{05401E28-7103-46E1-A966-52B90A5DDBC7}">
      <dgm:prSet/>
      <dgm:spPr/>
    </dgm:pt>
    <dgm:pt modelId="{44B4DF15-59A0-4A10-866B-E0F932581D61}" type="sibTrans" cxnId="{05401E28-7103-46E1-A966-52B90A5DDBC7}">
      <dgm:prSet/>
      <dgm:spPr/>
    </dgm:pt>
    <dgm:pt modelId="{933D30A2-5E3F-4276-89F0-C431822E3788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pl-PL" b="0" i="0" u="none" strike="noStrike" cap="all" baseline="0" noProof="0">
              <a:latin typeface="Tw Cen MT Condensed"/>
            </a:rPr>
            <a:t>Smak </a:t>
          </a:r>
        </a:p>
      </dgm:t>
    </dgm:pt>
    <dgm:pt modelId="{1CDE9A5E-A56F-4962-928A-12EFBDD5110A}" type="parTrans" cxnId="{B28458E3-98DC-482F-A2E0-3EA5B940F8BD}">
      <dgm:prSet/>
      <dgm:spPr/>
    </dgm:pt>
    <dgm:pt modelId="{258F84A5-2C45-4519-8737-DCE6731BB5EB}" type="sibTrans" cxnId="{B28458E3-98DC-482F-A2E0-3EA5B940F8BD}">
      <dgm:prSet/>
      <dgm:spPr/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5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8BB133DD-5B56-4A8E-9ECE-4C04550E85A3}" type="pres">
      <dgm:prSet presAssocID="{5B62599A-5C9B-48E7-896E-EA782AC60C8B}" presName="sibTrans" presStyleCnt="0"/>
      <dgm:spPr/>
    </dgm:pt>
    <dgm:pt modelId="{FD5E4C0F-03FB-4568-9190-5222516ABF41}" type="pres">
      <dgm:prSet presAssocID="{7925B22A-C0E5-4FF6-B2B9-F97D05929FB2}" presName="compNode" presStyleCnt="0"/>
      <dgm:spPr/>
    </dgm:pt>
    <dgm:pt modelId="{2C94CB60-BACB-40C6-A220-2A6CB41779BA}" type="pres">
      <dgm:prSet presAssocID="{7925B22A-C0E5-4FF6-B2B9-F97D05929FB2}" presName="iconBgRect" presStyleLbl="bgShp" presStyleIdx="1" presStyleCnt="5"/>
      <dgm:spPr/>
    </dgm:pt>
    <dgm:pt modelId="{AEDC467C-BFD5-4257-9FA7-EFB6071BC549}" type="pres">
      <dgm:prSet presAssocID="{7925B22A-C0E5-4FF6-B2B9-F97D05929FB2}" presName="iconRect" presStyleLbl="node1" presStyleIdx="1" presStyleCnt="5"/>
      <dgm:spPr/>
    </dgm:pt>
    <dgm:pt modelId="{109F0188-FEBF-4EFF-AD10-C6DA64A75F86}" type="pres">
      <dgm:prSet presAssocID="{7925B22A-C0E5-4FF6-B2B9-F97D05929FB2}" presName="spaceRect" presStyleCnt="0"/>
      <dgm:spPr/>
    </dgm:pt>
    <dgm:pt modelId="{65364A0B-09CA-4CE1-8D42-1D55500D58C8}" type="pres">
      <dgm:prSet presAssocID="{7925B22A-C0E5-4FF6-B2B9-F97D05929FB2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3B74DDCE-7CB1-48B5-A399-C0A761D51643}" type="pres">
      <dgm:prSet presAssocID="{CB573052-8999-4DCA-A563-75DBB13A7764}" presName="sibTrans" presStyleCnt="0"/>
      <dgm:spPr/>
    </dgm:pt>
    <dgm:pt modelId="{CAA2EE49-B76D-4580-95AA-7164B72EB545}" type="pres">
      <dgm:prSet presAssocID="{B768AD50-17C1-4ECC-8ED6-FB3D61EE0377}" presName="compNode" presStyleCnt="0"/>
      <dgm:spPr/>
    </dgm:pt>
    <dgm:pt modelId="{D53DE3BA-F3F7-4652-A488-4A4F7928F794}" type="pres">
      <dgm:prSet presAssocID="{B768AD50-17C1-4ECC-8ED6-FB3D61EE0377}" presName="iconBgRect" presStyleLbl="bgShp" presStyleIdx="2" presStyleCnt="5"/>
      <dgm:spPr/>
    </dgm:pt>
    <dgm:pt modelId="{598373EC-696C-45AF-B7BD-B51B79CA5103}" type="pres">
      <dgm:prSet presAssocID="{B768AD50-17C1-4ECC-8ED6-FB3D61EE0377}" presName="iconRect" presStyleLbl="node1" presStyleIdx="2" presStyleCnt="5"/>
      <dgm:spPr/>
    </dgm:pt>
    <dgm:pt modelId="{A7C1FF51-79F4-446A-97B8-778189C72C35}" type="pres">
      <dgm:prSet presAssocID="{B768AD50-17C1-4ECC-8ED6-FB3D61EE0377}" presName="spaceRect" presStyleCnt="0"/>
      <dgm:spPr/>
    </dgm:pt>
    <dgm:pt modelId="{AFE128E2-7203-4A51-8109-A0E1A2E25E0C}" type="pres">
      <dgm:prSet presAssocID="{B768AD50-17C1-4ECC-8ED6-FB3D61EE0377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36DA57E0-AAA3-4B40-A3AF-2BF6B94F6A86}" type="pres">
      <dgm:prSet presAssocID="{44B4DF15-59A0-4A10-866B-E0F932581D61}" presName="sibTrans" presStyleCnt="0"/>
      <dgm:spPr/>
    </dgm:pt>
    <dgm:pt modelId="{D4B725C0-5F26-4CF2-9975-E61F89B907A2}" type="pres">
      <dgm:prSet presAssocID="{2D86D4A3-5729-4EEF-8F24-39504F43046C}" presName="compNode" presStyleCnt="0"/>
      <dgm:spPr/>
    </dgm:pt>
    <dgm:pt modelId="{CC7A9A86-1BF7-464A-B2D9-9164FFA23B8A}" type="pres">
      <dgm:prSet presAssocID="{2D86D4A3-5729-4EEF-8F24-39504F43046C}" presName="iconBgRect" presStyleLbl="bgShp" presStyleIdx="3" presStyleCnt="5"/>
      <dgm:spPr/>
    </dgm:pt>
    <dgm:pt modelId="{35243798-10B5-426B-9158-41234969ECEB}" type="pres">
      <dgm:prSet presAssocID="{2D86D4A3-5729-4EEF-8F24-39504F43046C}" presName="iconRect" presStyleLbl="node1" presStyleIdx="3" presStyleCnt="5"/>
      <dgm:spPr/>
    </dgm:pt>
    <dgm:pt modelId="{D8F063B5-AF81-4175-92B1-EF8FFB237C3C}" type="pres">
      <dgm:prSet presAssocID="{2D86D4A3-5729-4EEF-8F24-39504F43046C}" presName="spaceRect" presStyleCnt="0"/>
      <dgm:spPr/>
    </dgm:pt>
    <dgm:pt modelId="{9CD6D06E-29A9-4531-876E-C9FEC359613F}" type="pres">
      <dgm:prSet presAssocID="{2D86D4A3-5729-4EEF-8F24-39504F43046C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BCD92BE-0511-4014-AE86-6C368C5BCC79}" type="pres">
      <dgm:prSet presAssocID="{6079EC09-F632-48B1-96C3-4AE1180B2389}" presName="sibTrans" presStyleCnt="0"/>
      <dgm:spPr/>
    </dgm:pt>
    <dgm:pt modelId="{BC72544A-091B-443B-9F10-585CAC22622A}" type="pres">
      <dgm:prSet presAssocID="{933D30A2-5E3F-4276-89F0-C431822E3788}" presName="compNode" presStyleCnt="0"/>
      <dgm:spPr/>
    </dgm:pt>
    <dgm:pt modelId="{D9D88D56-A2A3-4D0A-B05C-944C6017A823}" type="pres">
      <dgm:prSet presAssocID="{933D30A2-5E3F-4276-89F0-C431822E3788}" presName="iconBgRect" presStyleLbl="bgShp" presStyleIdx="4" presStyleCnt="5"/>
      <dgm:spPr/>
    </dgm:pt>
    <dgm:pt modelId="{F7F05EB8-7D6E-4578-88D3-170C17E6D16F}" type="pres">
      <dgm:prSet presAssocID="{933D30A2-5E3F-4276-89F0-C431822E3788}" presName="iconRect" presStyleLbl="node1" presStyleIdx="4" presStyleCnt="5"/>
      <dgm:spPr/>
    </dgm:pt>
    <dgm:pt modelId="{17F44C6A-1FB7-47CD-8B6D-F1AD9948C521}" type="pres">
      <dgm:prSet presAssocID="{933D30A2-5E3F-4276-89F0-C431822E3788}" presName="spaceRect" presStyleCnt="0"/>
      <dgm:spPr/>
    </dgm:pt>
    <dgm:pt modelId="{51651D3A-9E1D-4810-A03D-330F1E55DDC7}" type="pres">
      <dgm:prSet presAssocID="{933D30A2-5E3F-4276-89F0-C431822E3788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FEFB4D-6486-4AF1-92F1-2A2427132ECB}" srcId="{01A66772-F185-4D58-B8BB-E9370D7A7A2B}" destId="{7925B22A-C0E5-4FF6-B2B9-F97D05929FB2}" srcOrd="1" destOrd="0" parTransId="{994097E5-37A2-4B46-B087-B8015706CD19}" sibTransId="{CB573052-8999-4DCA-A563-75DBB13A7764}"/>
    <dgm:cxn modelId="{AEDA6627-FD32-4AA7-850F-D472CBAEDFE2}" type="presOf" srcId="{2D86D4A3-5729-4EEF-8F24-39504F43046C}" destId="{9CD6D06E-29A9-4531-876E-C9FEC359613F}" srcOrd="0" destOrd="0" presId="urn:microsoft.com/office/officeart/2018/5/layout/IconCircleLabelList#1"/>
    <dgm:cxn modelId="{B28458E3-98DC-482F-A2E0-3EA5B940F8BD}" srcId="{01A66772-F185-4D58-B8BB-E9370D7A7A2B}" destId="{933D30A2-5E3F-4276-89F0-C431822E3788}" srcOrd="4" destOrd="0" parTransId="{1CDE9A5E-A56F-4962-928A-12EFBDD5110A}" sibTransId="{258F84A5-2C45-4519-8737-DCE6731BB5EB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05401E28-7103-46E1-A966-52B90A5DDBC7}" srcId="{01A66772-F185-4D58-B8BB-E9370D7A7A2B}" destId="{B768AD50-17C1-4ECC-8ED6-FB3D61EE0377}" srcOrd="2" destOrd="0" parTransId="{9308B9CD-1865-46DE-8E88-B69726F2D4D0}" sibTransId="{44B4DF15-59A0-4A10-866B-E0F932581D61}"/>
    <dgm:cxn modelId="{54C82030-E6FA-4180-BC9C-EA57835B6887}" type="presOf" srcId="{B768AD50-17C1-4ECC-8ED6-FB3D61EE0377}" destId="{AFE128E2-7203-4A51-8109-A0E1A2E25E0C}" srcOrd="0" destOrd="0" presId="urn:microsoft.com/office/officeart/2018/5/layout/IconCircleLabelList#1"/>
    <dgm:cxn modelId="{64A61651-6A27-48E4-8C02-5C0B657C07DF}" type="presOf" srcId="{7925B22A-C0E5-4FF6-B2B9-F97D05929FB2}" destId="{65364A0B-09CA-4CE1-8D42-1D55500D58C8}" srcOrd="0" destOrd="0" presId="urn:microsoft.com/office/officeart/2018/5/layout/IconCircleLabelList#1"/>
    <dgm:cxn modelId="{676D3A6A-6EA7-4483-BB12-0BD4A7D7AF9D}" type="presOf" srcId="{01A66772-F185-4D58-B8BB-E9370D7A7A2B}" destId="{50B3CE7C-E10B-4E23-BD93-03664997C932}" srcOrd="0" destOrd="0" presId="urn:microsoft.com/office/officeart/2018/5/layout/IconCircleLabelList#1"/>
    <dgm:cxn modelId="{3226913C-5724-4EC7-A979-6DED5FE737F3}" srcId="{01A66772-F185-4D58-B8BB-E9370D7A7A2B}" destId="{2D86D4A3-5729-4EEF-8F24-39504F43046C}" srcOrd="3" destOrd="0" parTransId="{1C4DDE4F-2134-4CB5-83FB-591B635649A6}" sibTransId="{6079EC09-F632-48B1-96C3-4AE1180B2389}"/>
    <dgm:cxn modelId="{CC0DD33F-E64C-42A6-BBA3-8E8D24D6B83D}" type="presOf" srcId="{933D30A2-5E3F-4276-89F0-C431822E3788}" destId="{51651D3A-9E1D-4810-A03D-330F1E55DDC7}" srcOrd="0" destOrd="0" presId="urn:microsoft.com/office/officeart/2018/5/layout/IconCircleLabelList#1"/>
    <dgm:cxn modelId="{A399B5C0-20F4-4D02-8C11-08C76B10C7B6}" type="presOf" srcId="{40FC4FFE-8987-4A26-B7F4-8A516F18ADAE}" destId="{127117FB-F8A7-4A20-A8A7-EC686DDC76D0}" srcOrd="0" destOrd="0" presId="urn:microsoft.com/office/officeart/2018/5/layout/IconCircleLabelList#1"/>
    <dgm:cxn modelId="{AECFF700-E978-40ED-A2FA-30CB56299345}" type="presParOf" srcId="{50B3CE7C-E10B-4E23-BD93-03664997C932}" destId="{DE9CE479-E4AE-4283-AEF1-10C1535B4324}" srcOrd="0" destOrd="0" presId="urn:microsoft.com/office/officeart/2018/5/layout/IconCircleLabelList#1"/>
    <dgm:cxn modelId="{A21E5B80-20A0-4485-81A6-C585D2F7D9E3}" type="presParOf" srcId="{DE9CE479-E4AE-4283-AEF1-10C1535B4324}" destId="{B59FCF02-CAD2-4D6F-9542-AD86711168CA}" srcOrd="0" destOrd="0" presId="urn:microsoft.com/office/officeart/2018/5/layout/IconCircleLabelList#1"/>
    <dgm:cxn modelId="{70B9DF13-01CA-4141-8B66-10FE6590C919}" type="presParOf" srcId="{DE9CE479-E4AE-4283-AEF1-10C1535B4324}" destId="{7C175B98-93F4-4D7C-BB95-1514AB879CD5}" srcOrd="1" destOrd="0" presId="urn:microsoft.com/office/officeart/2018/5/layout/IconCircleLabelList#1"/>
    <dgm:cxn modelId="{68E161B4-AB26-4EC9-A0D2-C349E1C870D4}" type="presParOf" srcId="{DE9CE479-E4AE-4283-AEF1-10C1535B4324}" destId="{677A3090-5F01-43FD-9FA6-C0420AD80FD6}" srcOrd="2" destOrd="0" presId="urn:microsoft.com/office/officeart/2018/5/layout/IconCircleLabelList#1"/>
    <dgm:cxn modelId="{C500E95F-05BC-48CA-AD1F-73A2461EAC0C}" type="presParOf" srcId="{DE9CE479-E4AE-4283-AEF1-10C1535B4324}" destId="{127117FB-F8A7-4A20-A8A7-EC686DDC76D0}" srcOrd="3" destOrd="0" presId="urn:microsoft.com/office/officeart/2018/5/layout/IconCircleLabelList#1"/>
    <dgm:cxn modelId="{17387852-A659-4F51-AF3F-D76600A3F029}" type="presParOf" srcId="{50B3CE7C-E10B-4E23-BD93-03664997C932}" destId="{8BB133DD-5B56-4A8E-9ECE-4C04550E85A3}" srcOrd="1" destOrd="0" presId="urn:microsoft.com/office/officeart/2018/5/layout/IconCircleLabelList#1"/>
    <dgm:cxn modelId="{47129AD3-E42F-4B5C-92FE-3BC140806322}" type="presParOf" srcId="{50B3CE7C-E10B-4E23-BD93-03664997C932}" destId="{FD5E4C0F-03FB-4568-9190-5222516ABF41}" srcOrd="2" destOrd="0" presId="urn:microsoft.com/office/officeart/2018/5/layout/IconCircleLabelList#1"/>
    <dgm:cxn modelId="{445BD92B-728F-46A2-A07E-E9E481ED3284}" type="presParOf" srcId="{FD5E4C0F-03FB-4568-9190-5222516ABF41}" destId="{2C94CB60-BACB-40C6-A220-2A6CB41779BA}" srcOrd="0" destOrd="0" presId="urn:microsoft.com/office/officeart/2018/5/layout/IconCircleLabelList#1"/>
    <dgm:cxn modelId="{2301C5EE-6CFF-421D-B085-1AF728B3540D}" type="presParOf" srcId="{FD5E4C0F-03FB-4568-9190-5222516ABF41}" destId="{AEDC467C-BFD5-4257-9FA7-EFB6071BC549}" srcOrd="1" destOrd="0" presId="urn:microsoft.com/office/officeart/2018/5/layout/IconCircleLabelList#1"/>
    <dgm:cxn modelId="{0A64902F-DE40-49F6-8489-3777AAD29A1B}" type="presParOf" srcId="{FD5E4C0F-03FB-4568-9190-5222516ABF41}" destId="{109F0188-FEBF-4EFF-AD10-C6DA64A75F86}" srcOrd="2" destOrd="0" presId="urn:microsoft.com/office/officeart/2018/5/layout/IconCircleLabelList#1"/>
    <dgm:cxn modelId="{77A946AF-B26D-4B34-9A73-D8CCD4D0C07B}" type="presParOf" srcId="{FD5E4C0F-03FB-4568-9190-5222516ABF41}" destId="{65364A0B-09CA-4CE1-8D42-1D55500D58C8}" srcOrd="3" destOrd="0" presId="urn:microsoft.com/office/officeart/2018/5/layout/IconCircleLabelList#1"/>
    <dgm:cxn modelId="{11AC0212-4EC9-4E20-870E-5D344F8A4802}" type="presParOf" srcId="{50B3CE7C-E10B-4E23-BD93-03664997C932}" destId="{3B74DDCE-7CB1-48B5-A399-C0A761D51643}" srcOrd="3" destOrd="0" presId="urn:microsoft.com/office/officeart/2018/5/layout/IconCircleLabelList#1"/>
    <dgm:cxn modelId="{79A2069A-1E02-4376-9DCB-57802F60E19C}" type="presParOf" srcId="{50B3CE7C-E10B-4E23-BD93-03664997C932}" destId="{CAA2EE49-B76D-4580-95AA-7164B72EB545}" srcOrd="4" destOrd="0" presId="urn:microsoft.com/office/officeart/2018/5/layout/IconCircleLabelList#1"/>
    <dgm:cxn modelId="{9D3BD4A1-5001-4421-98A8-495FC26BBDA3}" type="presParOf" srcId="{CAA2EE49-B76D-4580-95AA-7164B72EB545}" destId="{D53DE3BA-F3F7-4652-A488-4A4F7928F794}" srcOrd="0" destOrd="0" presId="urn:microsoft.com/office/officeart/2018/5/layout/IconCircleLabelList#1"/>
    <dgm:cxn modelId="{9529115B-6D87-4551-9AE9-B52580B77FC0}" type="presParOf" srcId="{CAA2EE49-B76D-4580-95AA-7164B72EB545}" destId="{598373EC-696C-45AF-B7BD-B51B79CA5103}" srcOrd="1" destOrd="0" presId="urn:microsoft.com/office/officeart/2018/5/layout/IconCircleLabelList#1"/>
    <dgm:cxn modelId="{9A441428-0CA6-4018-9E5F-0BE3CC9866E5}" type="presParOf" srcId="{CAA2EE49-B76D-4580-95AA-7164B72EB545}" destId="{A7C1FF51-79F4-446A-97B8-778189C72C35}" srcOrd="2" destOrd="0" presId="urn:microsoft.com/office/officeart/2018/5/layout/IconCircleLabelList#1"/>
    <dgm:cxn modelId="{E0DE5947-EC84-45EE-8EAC-6DD4CE658323}" type="presParOf" srcId="{CAA2EE49-B76D-4580-95AA-7164B72EB545}" destId="{AFE128E2-7203-4A51-8109-A0E1A2E25E0C}" srcOrd="3" destOrd="0" presId="urn:microsoft.com/office/officeart/2018/5/layout/IconCircleLabelList#1"/>
    <dgm:cxn modelId="{EF9E6CA1-CFCA-42CD-ACD4-5ADE905972FB}" type="presParOf" srcId="{50B3CE7C-E10B-4E23-BD93-03664997C932}" destId="{36DA57E0-AAA3-4B40-A3AF-2BF6B94F6A86}" srcOrd="5" destOrd="0" presId="urn:microsoft.com/office/officeart/2018/5/layout/IconCircleLabelList#1"/>
    <dgm:cxn modelId="{1ECDEA3A-BF33-47C9-BD43-B12BAA8477D7}" type="presParOf" srcId="{50B3CE7C-E10B-4E23-BD93-03664997C932}" destId="{D4B725C0-5F26-4CF2-9975-E61F89B907A2}" srcOrd="6" destOrd="0" presId="urn:microsoft.com/office/officeart/2018/5/layout/IconCircleLabelList#1"/>
    <dgm:cxn modelId="{FEEB7A33-7562-4A4E-A28A-25A2262AE98C}" type="presParOf" srcId="{D4B725C0-5F26-4CF2-9975-E61F89B907A2}" destId="{CC7A9A86-1BF7-464A-B2D9-9164FFA23B8A}" srcOrd="0" destOrd="0" presId="urn:microsoft.com/office/officeart/2018/5/layout/IconCircleLabelList#1"/>
    <dgm:cxn modelId="{3176A85C-5A55-455E-A426-4BB57ACAB66B}" type="presParOf" srcId="{D4B725C0-5F26-4CF2-9975-E61F89B907A2}" destId="{35243798-10B5-426B-9158-41234969ECEB}" srcOrd="1" destOrd="0" presId="urn:microsoft.com/office/officeart/2018/5/layout/IconCircleLabelList#1"/>
    <dgm:cxn modelId="{A6983279-E11B-44A1-8E1C-845C1D0FF50C}" type="presParOf" srcId="{D4B725C0-5F26-4CF2-9975-E61F89B907A2}" destId="{D8F063B5-AF81-4175-92B1-EF8FFB237C3C}" srcOrd="2" destOrd="0" presId="urn:microsoft.com/office/officeart/2018/5/layout/IconCircleLabelList#1"/>
    <dgm:cxn modelId="{9554BB0B-FBB7-4C1D-AF76-8C56F6E507D7}" type="presParOf" srcId="{D4B725C0-5F26-4CF2-9975-E61F89B907A2}" destId="{9CD6D06E-29A9-4531-876E-C9FEC359613F}" srcOrd="3" destOrd="0" presId="urn:microsoft.com/office/officeart/2018/5/layout/IconCircleLabelList#1"/>
    <dgm:cxn modelId="{1E81A3EA-740C-416F-92C6-E81EF2D40FF1}" type="presParOf" srcId="{50B3CE7C-E10B-4E23-BD93-03664997C932}" destId="{BBCD92BE-0511-4014-AE86-6C368C5BCC79}" srcOrd="7" destOrd="0" presId="urn:microsoft.com/office/officeart/2018/5/layout/IconCircleLabelList#1"/>
    <dgm:cxn modelId="{1EC45462-571A-4471-8E98-FA2C2A00C390}" type="presParOf" srcId="{50B3CE7C-E10B-4E23-BD93-03664997C932}" destId="{BC72544A-091B-443B-9F10-585CAC22622A}" srcOrd="8" destOrd="0" presId="urn:microsoft.com/office/officeart/2018/5/layout/IconCircleLabelList#1"/>
    <dgm:cxn modelId="{EFD4F79D-E34C-46B4-BACA-46F84929E326}" type="presParOf" srcId="{BC72544A-091B-443B-9F10-585CAC22622A}" destId="{D9D88D56-A2A3-4D0A-B05C-944C6017A823}" srcOrd="0" destOrd="0" presId="urn:microsoft.com/office/officeart/2018/5/layout/IconCircleLabelList#1"/>
    <dgm:cxn modelId="{C8D0B6E1-0852-4C5F-B8F6-CE650B017E5D}" type="presParOf" srcId="{BC72544A-091B-443B-9F10-585CAC22622A}" destId="{F7F05EB8-7D6E-4578-88D3-170C17E6D16F}" srcOrd="1" destOrd="0" presId="urn:microsoft.com/office/officeart/2018/5/layout/IconCircleLabelList#1"/>
    <dgm:cxn modelId="{C3964E23-E166-4363-9DFE-56C0BC66DC23}" type="presParOf" srcId="{BC72544A-091B-443B-9F10-585CAC22622A}" destId="{17F44C6A-1FB7-47CD-8B6D-F1AD9948C521}" srcOrd="2" destOrd="0" presId="urn:microsoft.com/office/officeart/2018/5/layout/IconCircleLabelList#1"/>
    <dgm:cxn modelId="{CA794FD9-310D-47AE-9993-29354EC03A91}" type="presParOf" srcId="{BC72544A-091B-443B-9F10-585CAC22622A}" destId="{51651D3A-9E1D-4810-A03D-330F1E55DDC7}" srcOrd="3" destOrd="0" presId="urn:microsoft.com/office/officeart/2018/5/layout/IconCircleLabel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333148" y="868898"/>
          <a:ext cx="1040097" cy="1040097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554808" y="1090558"/>
          <a:ext cx="596777" cy="596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658" y="2232960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400" b="0" i="0" u="none" strike="noStrike" kern="1200" cap="all" baseline="0" noProof="0">
              <a:solidFill>
                <a:srgbClr val="010000"/>
              </a:solidFill>
              <a:latin typeface="Tw Cen MT Condensed"/>
            </a:rPr>
            <a:t>Wzrok</a:t>
          </a:r>
        </a:p>
      </dsp:txBody>
      <dsp:txXfrm>
        <a:off x="658" y="2232960"/>
        <a:ext cx="1705078" cy="682031"/>
      </dsp:txXfrm>
    </dsp:sp>
    <dsp:sp modelId="{2C94CB60-BACB-40C6-A220-2A6CB41779BA}">
      <dsp:nvSpPr>
        <dsp:cNvPr id="0" name=""/>
        <dsp:cNvSpPr/>
      </dsp:nvSpPr>
      <dsp:spPr>
        <a:xfrm>
          <a:off x="2336615" y="868898"/>
          <a:ext cx="1040097" cy="10400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C467C-BFD5-4257-9FA7-EFB6071BC549}">
      <dsp:nvSpPr>
        <dsp:cNvPr id="0" name=""/>
        <dsp:cNvSpPr/>
      </dsp:nvSpPr>
      <dsp:spPr>
        <a:xfrm>
          <a:off x="2558275" y="1090558"/>
          <a:ext cx="596777" cy="59677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64A0B-09CA-4CE1-8D42-1D55500D58C8}">
      <dsp:nvSpPr>
        <dsp:cNvPr id="0" name=""/>
        <dsp:cNvSpPr/>
      </dsp:nvSpPr>
      <dsp:spPr>
        <a:xfrm>
          <a:off x="2004125" y="2232960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400" b="0" i="0" u="none" strike="noStrike" kern="1200" cap="all" baseline="0" noProof="0">
              <a:solidFill>
                <a:srgbClr val="010000"/>
              </a:solidFill>
              <a:latin typeface="Tw Cen MT Condensed"/>
            </a:rPr>
            <a:t>Słuch </a:t>
          </a:r>
        </a:p>
      </dsp:txBody>
      <dsp:txXfrm>
        <a:off x="2004125" y="2232960"/>
        <a:ext cx="1705078" cy="682031"/>
      </dsp:txXfrm>
    </dsp:sp>
    <dsp:sp modelId="{D53DE3BA-F3F7-4652-A488-4A4F7928F794}">
      <dsp:nvSpPr>
        <dsp:cNvPr id="0" name=""/>
        <dsp:cNvSpPr/>
      </dsp:nvSpPr>
      <dsp:spPr>
        <a:xfrm>
          <a:off x="4340082" y="868898"/>
          <a:ext cx="1040097" cy="10400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373EC-696C-45AF-B7BD-B51B79CA5103}">
      <dsp:nvSpPr>
        <dsp:cNvPr id="0" name=""/>
        <dsp:cNvSpPr/>
      </dsp:nvSpPr>
      <dsp:spPr>
        <a:xfrm>
          <a:off x="4561742" y="1090558"/>
          <a:ext cx="596777" cy="59677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128E2-7203-4A51-8109-A0E1A2E25E0C}">
      <dsp:nvSpPr>
        <dsp:cNvPr id="0" name=""/>
        <dsp:cNvSpPr/>
      </dsp:nvSpPr>
      <dsp:spPr>
        <a:xfrm>
          <a:off x="4007591" y="2232960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400" b="0" i="0" u="none" strike="noStrike" kern="1200" cap="all" baseline="0" noProof="0">
              <a:latin typeface="Tw Cen MT Condensed"/>
            </a:rPr>
            <a:t>Węch</a:t>
          </a:r>
        </a:p>
      </dsp:txBody>
      <dsp:txXfrm>
        <a:off x="4007591" y="2232960"/>
        <a:ext cx="1705078" cy="682031"/>
      </dsp:txXfrm>
    </dsp:sp>
    <dsp:sp modelId="{CC7A9A86-1BF7-464A-B2D9-9164FFA23B8A}">
      <dsp:nvSpPr>
        <dsp:cNvPr id="0" name=""/>
        <dsp:cNvSpPr/>
      </dsp:nvSpPr>
      <dsp:spPr>
        <a:xfrm>
          <a:off x="6343548" y="868898"/>
          <a:ext cx="1040097" cy="10400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43798-10B5-426B-9158-41234969ECEB}">
      <dsp:nvSpPr>
        <dsp:cNvPr id="0" name=""/>
        <dsp:cNvSpPr/>
      </dsp:nvSpPr>
      <dsp:spPr>
        <a:xfrm>
          <a:off x="6565209" y="1090558"/>
          <a:ext cx="596777" cy="59677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6D06E-29A9-4531-876E-C9FEC359613F}">
      <dsp:nvSpPr>
        <dsp:cNvPr id="0" name=""/>
        <dsp:cNvSpPr/>
      </dsp:nvSpPr>
      <dsp:spPr>
        <a:xfrm>
          <a:off x="6011058" y="2232960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400" b="0" i="0" u="none" strike="noStrike" kern="1200" cap="all" baseline="0" noProof="0">
              <a:latin typeface="Tw Cen MT Condensed"/>
            </a:rPr>
            <a:t>Dotyk </a:t>
          </a:r>
        </a:p>
      </dsp:txBody>
      <dsp:txXfrm>
        <a:off x="6011058" y="2232960"/>
        <a:ext cx="1705078" cy="682031"/>
      </dsp:txXfrm>
    </dsp:sp>
    <dsp:sp modelId="{D9D88D56-A2A3-4D0A-B05C-944C6017A823}">
      <dsp:nvSpPr>
        <dsp:cNvPr id="0" name=""/>
        <dsp:cNvSpPr/>
      </dsp:nvSpPr>
      <dsp:spPr>
        <a:xfrm>
          <a:off x="8347015" y="868898"/>
          <a:ext cx="1040097" cy="10400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05EB8-7D6E-4578-88D3-170C17E6D16F}">
      <dsp:nvSpPr>
        <dsp:cNvPr id="0" name=""/>
        <dsp:cNvSpPr/>
      </dsp:nvSpPr>
      <dsp:spPr>
        <a:xfrm>
          <a:off x="8568675" y="1090558"/>
          <a:ext cx="596777" cy="59677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51D3A-9E1D-4810-A03D-330F1E55DDC7}">
      <dsp:nvSpPr>
        <dsp:cNvPr id="0" name=""/>
        <dsp:cNvSpPr/>
      </dsp:nvSpPr>
      <dsp:spPr>
        <a:xfrm>
          <a:off x="8014525" y="2232960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400" b="0" i="0" u="none" strike="noStrike" kern="1200" cap="all" baseline="0" noProof="0">
              <a:latin typeface="Tw Cen MT Condensed"/>
            </a:rPr>
            <a:t>Smak </a:t>
          </a:r>
        </a:p>
      </dsp:txBody>
      <dsp:txXfrm>
        <a:off x="8014525" y="2232960"/>
        <a:ext cx="1705078" cy="682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#1">
  <dgm:title val="Lista ikon w kołach z etykietami"/>
  <dgm:desc val="Umożliwia pokazanie niesekwencyjnych lub pogrupowanych fragmentów informacji, którym towarzyszą powiązane elementy wizualne. Sprawdza się najlepiej w przypadku ikon lub małych obrazów z krótkimi podpisam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0ABE6A-83E2-405C-8108-F7251A8D5CD2}" type="datetime1">
              <a:rPr lang="pl-PL" smtClean="0"/>
              <a:t>17.12.2020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D2113B-9DEB-4A4E-BD0D-4D90FBF86CE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56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A0D18-1691-4089-ACD7-CD422759C492}" type="datetime1">
              <a:rPr lang="pl-PL" smtClean="0"/>
              <a:pPr/>
              <a:t>17.12.2020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20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086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w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pl-PL" noProof="0" dirty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99E7B80E-C613-480B-A3B4-C300611AE18F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E1B3D6-F04D-429C-AB5B-61F051359981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22B8D5-52CA-40E7-88D7-27279F9B4C31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F1CF2E-1977-4FBB-8380-B50A058277DD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w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6C6EED-9206-4B2A-B2F0-0941BF752D3B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C26E2-AE25-49FA-960F-2C70A8CFBFFF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noProof="0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C7D7EB-F840-428A-9F21-4EF5F2287C62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C9976A-2336-485A-8555-8ACEF180CFB7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80E30F-13C6-4EAD-A355-AC624A5DD9E9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69AC2-2261-4BFE-A435-3D29D2527E89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dirty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11D76-F033-47A4-9E66-DCA9C43CC36E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25303D15-2201-4804-82FC-6C0B053A98FB}" type="datetime1">
              <a:rPr lang="pl-PL" noProof="0" smtClean="0"/>
              <a:t>17.12.2020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stackoverflow.com/users/3083710/chandrababu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://ozardz.deviantart.com/art/Rolling-s-Tong-185759249" TargetMode="External"/><Relationship Id="rId10" Type="http://schemas.openxmlformats.org/officeDocument/2006/relationships/hyperlink" Target="http://en.wikipedia.org/wiki/file:human_eye_-_blue.jpg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Dr_5UkGNYk?feature=oembed" TargetMode="External"/><Relationship Id="rId5" Type="http://schemas.openxmlformats.org/officeDocument/2006/relationships/hyperlink" Target="http://en.wikipedia.org/wiki/file:human_eye_-_blue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UyCsu-qQqs?feature=oembed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JX6Ff37Ik?feature=oembed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f9j8MEdz3Q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stackoverflow.com/users/3083710/chandrabab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YGn1gTTiKs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://ozardz.deviantart.com/art/Rolling-s-Tong-18575924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pl-PL" dirty="0">
                <a:solidFill>
                  <a:srgbClr val="FFFFFF"/>
                </a:solidFill>
              </a:rPr>
              <a:t>Nasze zmysły -STYMULACJA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Przygotowała Joanna  Niewiarowska terapeutka SI Sp3 Ząbki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15" y="50679"/>
            <a:ext cx="10095385" cy="2034153"/>
          </a:xfrm>
        </p:spPr>
        <p:txBody>
          <a:bodyPr rtlCol="0">
            <a:normAutofit/>
          </a:bodyPr>
          <a:lstStyle/>
          <a:p>
            <a:pPr algn="ctr"/>
            <a:r>
              <a:rPr lang="pl-PL" dirty="0"/>
              <a:t>Nasze zmysły </a:t>
            </a:r>
            <a:br>
              <a:rPr lang="pl-PL" dirty="0"/>
            </a:br>
            <a:r>
              <a:rPr lang="pl-PL" dirty="0"/>
              <a:t>potrzebują  </a:t>
            </a:r>
            <a:r>
              <a:rPr lang="pl-PL" dirty="0" err="1"/>
              <a:t>boDźców</a:t>
            </a:r>
            <a:r>
              <a:rPr lang="pl-PL" dirty="0"/>
              <a:t> do działania.</a:t>
            </a:r>
          </a:p>
        </p:txBody>
      </p:sp>
      <p:graphicFrame>
        <p:nvGraphicFramePr>
          <p:cNvPr id="5" name="Zawartość — symbol zastępczy 2" descr="Symbol zastępczy grafiki SmartArt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976665"/>
              </p:ext>
            </p:extLst>
          </p:nvPr>
        </p:nvGraphicFramePr>
        <p:xfrm>
          <a:off x="704845" y="1403185"/>
          <a:ext cx="9720262" cy="378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2" name="Obraz 52">
            <a:extLst>
              <a:ext uri="{FF2B5EF4-FFF2-40B4-BE49-F238E27FC236}">
                <a16:creationId xmlns:a16="http://schemas.microsoft.com/office/drawing/2014/main" id="{F3E01E04-A082-4F17-AC33-24D9A9B0F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069" y="2521789"/>
            <a:ext cx="355409" cy="592348"/>
          </a:xfrm>
          <a:prstGeom prst="rect">
            <a:avLst/>
          </a:prstGeom>
        </p:spPr>
      </p:pic>
      <p:pic>
        <p:nvPicPr>
          <p:cNvPr id="86" name="Obraz 86" descr="Obraz zawierający kosmetyk, brązowy, noszenie&#10;&#10;Opis wygenerowany przy bardzo wysokim poziomie pewności">
            <a:extLst>
              <a:ext uri="{FF2B5EF4-FFF2-40B4-BE49-F238E27FC236}">
                <a16:creationId xmlns:a16="http://schemas.microsoft.com/office/drawing/2014/main" id="{D224F3C7-CA3B-404E-98B2-CF05DF1385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101305" y="2561060"/>
            <a:ext cx="787879" cy="513804"/>
          </a:xfrm>
          <a:prstGeom prst="rect">
            <a:avLst/>
          </a:prstGeom>
        </p:spPr>
      </p:pic>
      <p:pic>
        <p:nvPicPr>
          <p:cNvPr id="90" name="Obraz 90" descr="Obraz zawierający jasne&#10;&#10;Opis wygenerowany przy bardzo wysokim poziomie pewności">
            <a:extLst>
              <a:ext uri="{FF2B5EF4-FFF2-40B4-BE49-F238E27FC236}">
                <a16:creationId xmlns:a16="http://schemas.microsoft.com/office/drawing/2014/main" id="{3AA4DEAB-8AA9-4086-A60F-74CD122518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1344" y="2439894"/>
            <a:ext cx="759125" cy="784892"/>
          </a:xfrm>
          <a:prstGeom prst="rect">
            <a:avLst/>
          </a:prstGeom>
        </p:spPr>
      </p:pic>
      <p:pic>
        <p:nvPicPr>
          <p:cNvPr id="92" name="Obraz 92" descr="Obraz zawierający woda&#10;&#10;Opis wygenerowany przy bardzo wysokim poziomie pewności">
            <a:extLst>
              <a:ext uri="{FF2B5EF4-FFF2-40B4-BE49-F238E27FC236}">
                <a16:creationId xmlns:a16="http://schemas.microsoft.com/office/drawing/2014/main" id="{5B3CBC88-40FA-4756-98FB-732930C924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 flipV="1">
            <a:off x="7256685" y="2558710"/>
            <a:ext cx="619338" cy="422675"/>
          </a:xfrm>
          <a:prstGeom prst="rect">
            <a:avLst/>
          </a:prstGeom>
        </p:spPr>
      </p:pic>
      <p:pic>
        <p:nvPicPr>
          <p:cNvPr id="215" name="Obraz 6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FE791C4B-BAB5-4540-ABDD-43FC68022B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9318073" y="2443964"/>
            <a:ext cx="570933" cy="5874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39843" y="4208737"/>
            <a:ext cx="202897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4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BE6A71-3261-4DD7-812E-36EEEC5A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4732244" cy="39739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b="1" dirty="0"/>
              <a:t>WZROK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en-US" sz="2400" dirty="0"/>
              <a:t>STYMULACJA </a:t>
            </a:r>
            <a:r>
              <a:rPr lang="pl-PL" sz="2400" dirty="0"/>
              <a:t>tego </a:t>
            </a:r>
            <a:r>
              <a:rPr lang="en-US" sz="2400" dirty="0"/>
              <a:t>ZMYSŁU </a:t>
            </a:r>
            <a:r>
              <a:rPr lang="pl-PL" sz="2400" dirty="0"/>
              <a:t>poprawia funkcjonowanie dziecka w zakresie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en-US" sz="2400" dirty="0"/>
              <a:t> </a:t>
            </a:r>
            <a:r>
              <a:rPr lang="pl-PL" sz="2400" dirty="0"/>
              <a:t>- </a:t>
            </a:r>
            <a:r>
              <a:rPr lang="en-US" sz="2400" dirty="0"/>
              <a:t>SPOSTRZEGANI</a:t>
            </a:r>
            <a:r>
              <a:rPr lang="pl-PL" sz="2400" dirty="0"/>
              <a:t>a</a:t>
            </a:r>
            <a:br>
              <a:rPr lang="pl-PL" sz="2400" dirty="0"/>
            </a:br>
            <a:r>
              <a:rPr lang="pl-PL" sz="2400" dirty="0"/>
              <a:t> - </a:t>
            </a:r>
            <a:r>
              <a:rPr lang="en-US" sz="2400" dirty="0"/>
              <a:t>KOORDYNACJ</a:t>
            </a:r>
            <a:r>
              <a:rPr lang="pl-PL" sz="2400" dirty="0"/>
              <a:t>i</a:t>
            </a:r>
            <a:r>
              <a:rPr lang="en-US" sz="2400" dirty="0"/>
              <a:t> OKO-RUCHOW</a:t>
            </a:r>
            <a:r>
              <a:rPr lang="pl-PL" sz="2400" dirty="0"/>
              <a:t>ej</a:t>
            </a:r>
            <a:br>
              <a:rPr lang="pl-PL" sz="2400" dirty="0"/>
            </a:br>
            <a:r>
              <a:rPr lang="en-US" sz="2400" dirty="0"/>
              <a:t> </a:t>
            </a:r>
            <a:r>
              <a:rPr lang="pl-PL" sz="2400" dirty="0"/>
              <a:t>- </a:t>
            </a:r>
            <a:r>
              <a:rPr lang="en-US" sz="2400" dirty="0"/>
              <a:t>KONCENTRACJ</a:t>
            </a:r>
            <a:r>
              <a:rPr lang="pl-PL" sz="2400" dirty="0"/>
              <a:t>i</a:t>
            </a:r>
            <a:r>
              <a:rPr lang="en-US" sz="2400" dirty="0"/>
              <a:t> UWAGI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 - Pamięci</a:t>
            </a:r>
            <a:br>
              <a:rPr lang="pl-PL" sz="2400" dirty="0"/>
            </a:br>
            <a:r>
              <a:rPr lang="pl-PL" sz="2400" dirty="0"/>
              <a:t> - </a:t>
            </a:r>
            <a:r>
              <a:rPr lang="en-US" sz="2400" dirty="0"/>
              <a:t>WSPÓŁPRAC</a:t>
            </a:r>
            <a:r>
              <a:rPr lang="pl-PL" sz="2400" dirty="0"/>
              <a:t>y pomiędzy</a:t>
            </a:r>
            <a:r>
              <a:rPr lang="en-US" sz="2400" dirty="0"/>
              <a:t> PÓŁKUL</a:t>
            </a:r>
            <a:r>
              <a:rPr lang="pl-PL" sz="2400" dirty="0" err="1"/>
              <a:t>ami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   Mózgowymi</a:t>
            </a:r>
            <a:br>
              <a:rPr lang="pl-PL" sz="2400" dirty="0"/>
            </a:br>
            <a:r>
              <a:rPr lang="en-US" sz="2400" dirty="0"/>
              <a:t> </a:t>
            </a:r>
            <a:r>
              <a:rPr lang="pl-PL" sz="2400" dirty="0"/>
              <a:t>  </a:t>
            </a:r>
            <a:br>
              <a:rPr lang="pl-PL" sz="2400" dirty="0"/>
            </a:br>
            <a:endParaRPr lang="en-US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565BEF2-709A-4CBA-B0AD-AB25F9243073}"/>
              </a:ext>
            </a:extLst>
          </p:cNvPr>
          <p:cNvSpPr txBox="1"/>
          <p:nvPr/>
        </p:nvSpPr>
        <p:spPr>
          <a:xfrm>
            <a:off x="1024129" y="2286000"/>
            <a:ext cx="4656236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.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431EF2-5A31-4C05-AA3E-4580F5534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78399-6817-4845-9B59-E82951B0B0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8">
            <a:hlinkClick r:id="" action="ppaction://media"/>
            <a:extLst>
              <a:ext uri="{FF2B5EF4-FFF2-40B4-BE49-F238E27FC236}">
                <a16:creationId xmlns:a16="http://schemas.microsoft.com/office/drawing/2014/main" id="{A861C645-9FB7-49AE-8B52-615D6B0888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69894" y="801822"/>
            <a:ext cx="3602736" cy="27020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44E73A-9DB7-46CD-9B4D-9DE9FB5E6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057F48-2FD4-4DD3-B887-FEE2B4475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4469D8-5936-48B8-AF0C-37FF2AEE2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smetyk, brązowy, noszenie, oczy&#10;&#10;Opis wygenerowany przy bardzo wysokim poziomie pewności">
            <a:extLst>
              <a:ext uri="{FF2B5EF4-FFF2-40B4-BE49-F238E27FC236}">
                <a16:creationId xmlns:a16="http://schemas.microsoft.com/office/drawing/2014/main" id="{FA291EEA-0830-4EAA-905A-6519F1EEC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833799" y="4355868"/>
            <a:ext cx="2880360" cy="19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5CD393-D4E0-4E3C-B078-48F83DA1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39" y="484068"/>
            <a:ext cx="4732244" cy="4179967"/>
          </a:xfrm>
        </p:spPr>
        <p:txBody>
          <a:bodyPr>
            <a:normAutofit fontScale="90000"/>
          </a:bodyPr>
          <a:lstStyle/>
          <a:p>
            <a:r>
              <a:rPr lang="pl-PL" sz="4400" b="1" dirty="0"/>
              <a:t>SŁUCH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200" dirty="0" err="1"/>
              <a:t>STYMULacja</a:t>
            </a:r>
            <a:r>
              <a:rPr lang="pl-PL" sz="2200" dirty="0"/>
              <a:t> tego zmysłu poprawia funkcjonowanie dziecka w zakresie</a:t>
            </a:r>
            <a:br>
              <a:rPr lang="pl-PL" sz="2200" dirty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> - </a:t>
            </a:r>
            <a:r>
              <a:rPr lang="pl-PL" sz="2200" dirty="0" err="1"/>
              <a:t>ROZWoju</a:t>
            </a:r>
            <a:r>
              <a:rPr lang="pl-PL" sz="2200" dirty="0"/>
              <a:t> </a:t>
            </a:r>
            <a:r>
              <a:rPr lang="pl-PL" sz="2200" dirty="0" err="1"/>
              <a:t>PSYCHORUCHOWego</a:t>
            </a:r>
            <a:r>
              <a:rPr lang="pl-PL" sz="2200" dirty="0"/>
              <a:t> </a:t>
            </a:r>
            <a:br>
              <a:rPr lang="pl-PL" sz="2200" dirty="0"/>
            </a:br>
            <a:r>
              <a:rPr lang="pl-PL" sz="2200" dirty="0"/>
              <a:t> - </a:t>
            </a:r>
            <a:r>
              <a:rPr lang="pl-PL" sz="2200" dirty="0" err="1"/>
              <a:t>Linwinistycznego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> - Emocjonalnego</a:t>
            </a:r>
            <a:br>
              <a:rPr lang="pl-PL" sz="2200" dirty="0"/>
            </a:br>
            <a:r>
              <a:rPr lang="pl-PL" sz="2200" dirty="0"/>
              <a:t> - KOORDYNACJI SŁUCHOWO-RUCHOWEJ</a:t>
            </a:r>
            <a:br>
              <a:rPr lang="pl-PL" sz="2200" dirty="0"/>
            </a:br>
            <a:r>
              <a:rPr lang="pl-PL" sz="2200" dirty="0"/>
              <a:t> - Sekwencji </a:t>
            </a:r>
            <a:br>
              <a:rPr lang="pl-PL" sz="2200" dirty="0"/>
            </a:br>
            <a:r>
              <a:rPr lang="pl-PL" sz="2200" dirty="0"/>
              <a:t> - pamięci</a:t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C0856B-1204-4F05-A39A-02523D6C1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5164428"/>
            <a:ext cx="4656236" cy="1144932"/>
          </a:xfrm>
        </p:spPr>
        <p:txBody>
          <a:bodyPr vert="horz" lIns="45720" tIns="45720" rIns="45720" bIns="45720" rtlCol="0">
            <a:normAutofit/>
          </a:bodyPr>
          <a:lstStyle/>
          <a:p>
            <a:endParaRPr lang="pl-PL" dirty="0">
              <a:ea typeface="+mn-lt"/>
              <a:cs typeface="+mn-lt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D431EF2-5A31-4C05-AA3E-4580F5534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7678399-6817-4845-9B59-E82951B0B0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2">
            <a:extLst>
              <a:ext uri="{FF2B5EF4-FFF2-40B4-BE49-F238E27FC236}">
                <a16:creationId xmlns:a16="http://schemas.microsoft.com/office/drawing/2014/main" id="{0FB1F951-AB82-41A1-AB88-BC464219F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94" y="484068"/>
            <a:ext cx="2002535" cy="3337560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B044E73A-9DB7-46CD-9B4D-9DE9FB5E6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F8057F48-2FD4-4DD3-B887-FEE2B4475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4469D8-5936-48B8-AF0C-37FF2AEE2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>
            <a:hlinkClick r:id="" action="ppaction://media"/>
            <a:extLst>
              <a:ext uri="{FF2B5EF4-FFF2-40B4-BE49-F238E27FC236}">
                <a16:creationId xmlns:a16="http://schemas.microsoft.com/office/drawing/2014/main" id="{EB2EE2C4-7D34-4DA5-90CB-FFD88B541B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51147" y="4321464"/>
            <a:ext cx="2645664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56E7627-9054-4C34-A9FF-A07F952840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8FF592-D6D6-40F6-B0D0-B92C6BC3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3896632"/>
          </a:xfrm>
        </p:spPr>
        <p:txBody>
          <a:bodyPr>
            <a:normAutofit/>
          </a:bodyPr>
          <a:lstStyle/>
          <a:p>
            <a:r>
              <a:rPr lang="pl-PL" sz="4400" b="1" dirty="0"/>
              <a:t>WĘCH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en-US" sz="2200" dirty="0"/>
              <a:t>STYMULACJA </a:t>
            </a:r>
            <a:r>
              <a:rPr lang="pl-PL" sz="2200" dirty="0"/>
              <a:t>tego </a:t>
            </a:r>
            <a:r>
              <a:rPr lang="en-US" sz="2200" dirty="0"/>
              <a:t>ZMYSŁU </a:t>
            </a:r>
            <a:r>
              <a:rPr lang="pl-PL" sz="2200" dirty="0"/>
              <a:t>poprawia funkcjonowanie dziecka w zakresie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200" dirty="0"/>
              <a:t> - SPOSTRZEGANIA </a:t>
            </a:r>
            <a:br>
              <a:rPr lang="pl-PL" sz="2200" dirty="0"/>
            </a:br>
            <a:r>
              <a:rPr lang="pl-PL" sz="2200" dirty="0"/>
              <a:t> - MYŚLENIA</a:t>
            </a:r>
            <a:br>
              <a:rPr lang="pl-PL" sz="2200" dirty="0"/>
            </a:br>
            <a:r>
              <a:rPr lang="pl-PL" sz="2200" dirty="0"/>
              <a:t> - </a:t>
            </a:r>
            <a:r>
              <a:rPr lang="pl-PL" sz="2200" dirty="0" err="1"/>
              <a:t>PAMIĘci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> - </a:t>
            </a:r>
            <a:r>
              <a:rPr lang="pl-PL" sz="2200" dirty="0" err="1"/>
              <a:t>MOWy</a:t>
            </a:r>
            <a:r>
              <a:rPr lang="pl-PL" sz="2200" dirty="0"/>
              <a:t> </a:t>
            </a:r>
            <a:br>
              <a:rPr lang="pl-PL" sz="2200" dirty="0"/>
            </a:br>
            <a:r>
              <a:rPr lang="pl-PL" sz="2200" dirty="0"/>
              <a:t> - </a:t>
            </a:r>
            <a:r>
              <a:rPr lang="pl-PL" sz="2200" dirty="0" err="1"/>
              <a:t>KONCETRACJi</a:t>
            </a:r>
            <a:r>
              <a:rPr lang="pl-PL" sz="2200" dirty="0"/>
              <a:t> UWAGI.</a:t>
            </a:r>
          </a:p>
        </p:txBody>
      </p:sp>
      <p:pic>
        <p:nvPicPr>
          <p:cNvPr id="7" name="Obraz 90" descr="Obraz zawierający jasne&#10;&#10;Opis wygenerowany przy bardzo wysokim poziomie pewności">
            <a:extLst>
              <a:ext uri="{FF2B5EF4-FFF2-40B4-BE49-F238E27FC236}">
                <a16:creationId xmlns:a16="http://schemas.microsoft.com/office/drawing/2014/main" id="{DAE7D8F4-AA7D-4F7E-BF4F-8CCD034E6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39" y="319324"/>
            <a:ext cx="3389029" cy="351194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70AA90-7628-435C-9F08-19F2E026D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045B6E3-569F-487B-8966-D3A87C7B4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7150" y="4150596"/>
            <a:ext cx="477182" cy="22318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:a16="http://schemas.microsoft.com/office/drawing/2014/main" id="{AFA3ABFA-238E-495C-9B00-F680A42932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2281" y="4150596"/>
            <a:ext cx="2975744" cy="2231808"/>
          </a:xfrm>
          <a:prstGeom prst="rect">
            <a:avLst/>
          </a:prstGeom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95FC235-372B-443A-9BD5-AF3DF947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28" y="5911402"/>
            <a:ext cx="5740739" cy="39795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4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EC11B9-C1B4-4A4B-AE7B-353DC742A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F7F491-C772-416C-9605-5BB25563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5"/>
            <a:ext cx="4257319" cy="4475515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FFFFFF"/>
                </a:solidFill>
              </a:rPr>
              <a:t>DOTYK</a:t>
            </a:r>
            <a:r>
              <a:rPr lang="pl-PL" sz="3100" dirty="0">
                <a:solidFill>
                  <a:srgbClr val="FFFFFF"/>
                </a:solidFill>
              </a:rPr>
              <a:t/>
            </a:r>
            <a:br>
              <a:rPr lang="pl-PL" sz="3100" dirty="0">
                <a:solidFill>
                  <a:srgbClr val="FFFFFF"/>
                </a:solidFill>
              </a:rPr>
            </a:br>
            <a:r>
              <a:rPr lang="pl-PL" sz="3100" dirty="0">
                <a:solidFill>
                  <a:srgbClr val="FFFFFF"/>
                </a:solidFill>
              </a:rPr>
              <a:t/>
            </a:r>
            <a:br>
              <a:rPr lang="pl-PL" sz="3100" dirty="0">
                <a:solidFill>
                  <a:srgbClr val="FFFFFF"/>
                </a:solidFill>
              </a:rPr>
            </a:br>
            <a:r>
              <a:rPr lang="pl-PL" sz="2200" dirty="0">
                <a:solidFill>
                  <a:srgbClr val="FFFFFF"/>
                </a:solidFill>
              </a:rPr>
              <a:t>Stymulacja tego zmysłu poprawia funkcjonowanie dziecka w zakresie </a:t>
            </a:r>
            <a:br>
              <a:rPr lang="pl-PL" sz="2200" dirty="0">
                <a:solidFill>
                  <a:srgbClr val="FFFFFF"/>
                </a:solidFill>
              </a:rPr>
            </a:br>
            <a:r>
              <a:rPr lang="pl-PL" sz="2200" dirty="0">
                <a:solidFill>
                  <a:srgbClr val="FFFFFF"/>
                </a:solidFill>
              </a:rPr>
              <a:t/>
            </a:r>
            <a:br>
              <a:rPr lang="pl-PL" sz="2200" dirty="0">
                <a:solidFill>
                  <a:srgbClr val="FFFFFF"/>
                </a:solidFill>
              </a:rPr>
            </a:br>
            <a:r>
              <a:rPr lang="pl-PL" sz="2200" dirty="0">
                <a:solidFill>
                  <a:srgbClr val="FFFFFF"/>
                </a:solidFill>
              </a:rPr>
              <a:t> - </a:t>
            </a:r>
            <a:r>
              <a:rPr lang="pl-PL" sz="2200" dirty="0">
                <a:solidFill>
                  <a:srgbClr val="FFFFFF"/>
                </a:solidFill>
                <a:ea typeface="+mj-lt"/>
                <a:cs typeface="+mj-lt"/>
              </a:rPr>
              <a:t>orientacji przestrzennej </a:t>
            </a:r>
            <a:br>
              <a:rPr lang="pl-PL" sz="22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pl-PL" sz="2200" dirty="0">
                <a:solidFill>
                  <a:srgbClr val="FFFFFF"/>
                </a:solidFill>
                <a:ea typeface="+mj-lt"/>
                <a:cs typeface="+mj-lt"/>
              </a:rPr>
              <a:t> - </a:t>
            </a:r>
            <a:r>
              <a:rPr lang="pl-PL" sz="2200" dirty="0" err="1">
                <a:solidFill>
                  <a:srgbClr val="FFFFFF"/>
                </a:solidFill>
                <a:ea typeface="+mj-lt"/>
                <a:cs typeface="+mj-lt"/>
              </a:rPr>
              <a:t>UKŁADu</a:t>
            </a:r>
            <a:r>
              <a:rPr lang="pl-PL" sz="2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pl-PL" sz="2200" dirty="0" err="1">
                <a:solidFill>
                  <a:srgbClr val="FFFFFF"/>
                </a:solidFill>
                <a:ea typeface="+mj-lt"/>
                <a:cs typeface="+mj-lt"/>
              </a:rPr>
              <a:t>EMOCJONALNego</a:t>
            </a:r>
            <a:endParaRPr lang="pl-PL" sz="22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862CF4-4997-476D-9B9D-5F4E0C9A4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79CB97-0EA2-4B98-BAA1-EF74A8758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5927834"/>
            <a:ext cx="3791711" cy="290086"/>
          </a:xfrm>
        </p:spPr>
        <p:txBody>
          <a:bodyPr>
            <a:normAutofit fontScale="70000" lnSpcReduction="20000"/>
          </a:bodyPr>
          <a:lstStyle/>
          <a:p>
            <a:endParaRPr lang="pl-PL" dirty="0">
              <a:solidFill>
                <a:srgbClr val="FFFFFF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Obraz 92" descr="Obraz zawierający woda&#10;&#10;Opis wygenerowany przy bardzo wysokim poziomie pewności">
            <a:extLst>
              <a:ext uri="{FF2B5EF4-FFF2-40B4-BE49-F238E27FC236}">
                <a16:creationId xmlns:a16="http://schemas.microsoft.com/office/drawing/2014/main" id="{71F05D95-1015-4512-B596-C73A08B7B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V="1">
            <a:off x="7095018" y="809509"/>
            <a:ext cx="3798244" cy="255064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BFFB4A-B2E4-4737-9442-442935759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:a16="http://schemas.microsoft.com/office/drawing/2014/main" id="{7419C467-005C-4ACA-913E-89311F616D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382487" y="4451163"/>
            <a:ext cx="2286920" cy="17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9EC11B9-C1B4-4A4B-AE7B-353DC742A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774C65-AF39-4A18-A984-3D1A9C50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85216"/>
            <a:ext cx="4298731" cy="4901184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FFFFFF"/>
                </a:solidFill>
              </a:rPr>
              <a:t>SMAK</a:t>
            </a:r>
            <a:r>
              <a:rPr lang="pl-PL" sz="2000" dirty="0">
                <a:solidFill>
                  <a:srgbClr val="FFFFFF"/>
                </a:solidFill>
              </a:rPr>
              <a:t/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pl-PL" sz="2000" dirty="0">
                <a:solidFill>
                  <a:srgbClr val="FFFFFF"/>
                </a:solidFill>
              </a:rPr>
              <a:t/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stymulacja tego zmysłu poprawia funkcjonowanie dziecka w zakresie</a:t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/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/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 - </a:t>
            </a:r>
            <a:r>
              <a:rPr lang="pl-PL" sz="2400" dirty="0" err="1">
                <a:solidFill>
                  <a:srgbClr val="FFFFFF"/>
                </a:solidFill>
              </a:rPr>
              <a:t>POBUDZAnia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PAMIĘci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EMOCJONALNej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 - </a:t>
            </a:r>
            <a:r>
              <a:rPr lang="pl-PL" sz="2400" dirty="0" err="1">
                <a:solidFill>
                  <a:srgbClr val="FFFFFF"/>
                </a:solidFill>
              </a:rPr>
              <a:t>KONCENTRACJi</a:t>
            </a:r>
            <a:r>
              <a:rPr lang="pl-PL" sz="2400" dirty="0">
                <a:solidFill>
                  <a:srgbClr val="FFFFFF"/>
                </a:solidFill>
              </a:rPr>
              <a:t/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 - </a:t>
            </a:r>
            <a:r>
              <a:rPr lang="pl-PL" sz="2400" dirty="0" err="1">
                <a:solidFill>
                  <a:srgbClr val="FFFFFF"/>
                </a:solidFill>
              </a:rPr>
              <a:t>MYŚLENIa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LOGICZNEgo</a:t>
            </a:r>
            <a:r>
              <a:rPr lang="pl-PL" sz="2400" dirty="0">
                <a:solidFill>
                  <a:srgbClr val="FFFFFF"/>
                </a:solidFill>
              </a:rPr>
              <a:t/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 - </a:t>
            </a:r>
            <a:r>
              <a:rPr lang="pl-PL" sz="2400" dirty="0" err="1">
                <a:solidFill>
                  <a:srgbClr val="FFFFFF"/>
                </a:solidFill>
              </a:rPr>
              <a:t>KONCENTRACJi</a:t>
            </a:r>
            <a:r>
              <a:rPr lang="pl-PL" sz="2400" dirty="0">
                <a:solidFill>
                  <a:srgbClr val="FFFFFF"/>
                </a:solidFill>
              </a:rPr>
              <a:t> UWAGI</a:t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 - </a:t>
            </a:r>
            <a:r>
              <a:rPr lang="pl-PL" sz="2400" dirty="0" err="1">
                <a:solidFill>
                  <a:srgbClr val="FFFFFF"/>
                </a:solidFill>
              </a:rPr>
              <a:t>RÓŻNICOWANIa</a:t>
            </a:r>
            <a:r>
              <a:rPr lang="pl-PL" sz="2400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862CF4-4997-476D-9B9D-5F4E0C9A4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840AE4-3E85-40FE-BB05-9A372C38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5234152"/>
            <a:ext cx="3791711" cy="983768"/>
          </a:xfrm>
        </p:spPr>
        <p:txBody>
          <a:bodyPr vert="horz" lIns="45720" tIns="45720" rIns="45720" bIns="45720" rtlCol="0">
            <a:normAutofit/>
          </a:bodyPr>
          <a:lstStyle/>
          <a:p>
            <a:endParaRPr lang="pl-PL" dirty="0">
              <a:solidFill>
                <a:srgbClr val="FFFFFF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BFFB4A-B2E4-4737-9442-442935759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B59817E4-4ADE-40E5-97B7-59CBDDCC8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715776" y="3429000"/>
            <a:ext cx="2286920" cy="22817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346" y="1047422"/>
            <a:ext cx="2419350" cy="1885950"/>
          </a:xfrm>
          <a:prstGeom prst="rect">
            <a:avLst/>
          </a:prstGeom>
        </p:spPr>
      </p:pic>
      <p:pic>
        <p:nvPicPr>
          <p:cNvPr id="9" name="Obraz 9">
            <a:hlinkClick r:id="" action="ppaction://media"/>
            <a:extLst>
              <a:ext uri="{FF2B5EF4-FFF2-40B4-BE49-F238E27FC236}">
                <a16:creationId xmlns:a16="http://schemas.microsoft.com/office/drawing/2014/main" id="{8F376A8F-D135-45FC-AD0A-D1B0CE21CF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635925" y="777275"/>
            <a:ext cx="3766868" cy="26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5A7BC30-A8DF-4C1D-BD2E-6ED600EB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409903"/>
            <a:ext cx="3572588" cy="49819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400" kern="1200" cap="all" spc="200" baseline="0" dirty="0"/>
              <a:t/>
            </a:r>
            <a:br>
              <a:rPr lang="en-US" sz="1400" kern="1200" cap="all" spc="200" baseline="0" dirty="0"/>
            </a:br>
            <a:r>
              <a:rPr lang="en-US" sz="4400" dirty="0"/>
              <a:t>ZMYSŁY </a:t>
            </a:r>
            <a:r>
              <a:rPr lang="pl-PL" sz="4400" dirty="0"/>
              <a:t>rozwijają</a:t>
            </a:r>
            <a:br>
              <a:rPr lang="pl-PL" sz="4400" dirty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 </a:t>
            </a:r>
            <a:br>
              <a:rPr lang="pl-PL" sz="32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en-US" sz="1800" dirty="0"/>
              <a:t>ZAPRASZAM DO ZABAWY W DOMU Z RODZICAMI.</a:t>
            </a:r>
            <a:br>
              <a:rPr lang="en-US" sz="1800" dirty="0"/>
            </a:br>
            <a:r>
              <a:rPr lang="en-US" sz="1800" dirty="0"/>
              <a:t>CZEKAM NA CIEKAWE ZDJĘCIA OD PAŃSTWA.</a:t>
            </a:r>
            <a:br>
              <a:rPr lang="en-US" sz="1800" dirty="0"/>
            </a:br>
            <a:r>
              <a:rPr lang="en-US" sz="1800" dirty="0"/>
              <a:t>JESTEM DO w</a:t>
            </a:r>
            <a:r>
              <a:rPr lang="pl-PL" sz="1800" dirty="0"/>
              <a:t>a</a:t>
            </a:r>
            <a:r>
              <a:rPr lang="en-US" sz="1800" dirty="0"/>
              <a:t>SZEJ DYSPOZYCJI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en-US" sz="1800" dirty="0"/>
              <a:t>PISZCIE</a:t>
            </a:r>
            <a:r>
              <a:rPr lang="pl-PL" sz="1800" dirty="0"/>
              <a:t> poprzez e-dziennik</a:t>
            </a:r>
            <a:r>
              <a:rPr lang="en-US" sz="1800" dirty="0"/>
              <a:t>,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en-US" sz="1800" dirty="0"/>
              <a:t>DZWOŃCIE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en-US" sz="1800" dirty="0"/>
              <a:t>PYTAJCIE .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800" dirty="0"/>
              <a:t>DZIĘKUJĘ ZA </a:t>
            </a:r>
            <a:r>
              <a:rPr lang="en-US" sz="2800" dirty="0" err="1"/>
              <a:t>uWAGĘ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en-US" sz="1800" dirty="0"/>
              <a:t>JOANNA NIEWIAROWSKA TERAPEUTA </a:t>
            </a:r>
            <a:r>
              <a:rPr lang="en-US" sz="1800" dirty="0" err="1"/>
              <a:t>si</a:t>
            </a:r>
            <a:endParaRPr lang="en-US" sz="18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3" descr="Obraz zawierający zewnętrzne, woda, zachód słońca, plaża&#10;&#10;Opis wygenerowany przy bardzo wysokim poziomie pewności">
            <a:extLst>
              <a:ext uri="{FF2B5EF4-FFF2-40B4-BE49-F238E27FC236}">
                <a16:creationId xmlns:a16="http://schemas.microsoft.com/office/drawing/2014/main" id="{667517A8-39CC-4ACC-8920-754C18282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" r="4987"/>
          <a:stretch/>
        </p:blipFill>
        <p:spPr>
          <a:xfrm>
            <a:off x="4654984" y="640080"/>
            <a:ext cx="689693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BD21B179B1749B10B6700D890B8C6" ma:contentTypeVersion="0" ma:contentTypeDescription="Create a new document." ma:contentTypeScope="" ma:versionID="0b203c93e0e26a3a984f780d2ba223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444707-9632-47A0-9AF9-0B6588002B7B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B44E49-C0E3-42CF-8025-6AA2314C5C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47F9CD-CEC7-4184-A11F-7BE050B85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Panoramiczny</PresentationFormat>
  <Paragraphs>21</Paragraphs>
  <Slides>8</Slides>
  <Notes>2</Notes>
  <HiddenSlides>0</HiddenSlides>
  <MMClips>5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Tw Cen MT Condensed</vt:lpstr>
      <vt:lpstr>Wingdings 3</vt:lpstr>
      <vt:lpstr>Integralny</vt:lpstr>
      <vt:lpstr>Nasze zmysły -STYMULACJA</vt:lpstr>
      <vt:lpstr>Nasze zmysły  potrzebują  boDźców do działania.</vt:lpstr>
      <vt:lpstr>WZROK  STYMULACJA tego ZMYSŁU poprawia funkcjonowanie dziecka w zakresie   - SPOSTRZEGANIa  - KOORDYNACJi OKO-RUCHOWej  - KONCENTRACJi UWAGI   - Pamięci  - WSPÓŁPRACy pomiędzy PÓŁKULami    Mózgowymi     </vt:lpstr>
      <vt:lpstr>SŁUCH  STYMULacja tego zmysłu poprawia funkcjonowanie dziecka w zakresie   - ROZWoju PSYCHORUCHOWego   - Linwinistycznego  - Emocjonalnego  - KOORDYNACJI SŁUCHOWO-RUCHOWEJ  - Sekwencji   - pamięci </vt:lpstr>
      <vt:lpstr>WĘCH  STYMULACJA tego ZMYSŁU poprawia funkcjonowanie dziecka w zakresie   - SPOSTRZEGANIA   - MYŚLENIA  - PAMIĘci  - MOWy   - KONCETRACJi UWAGI.</vt:lpstr>
      <vt:lpstr>DOTYK  Stymulacja tego zmysłu poprawia funkcjonowanie dziecka w zakresie    - orientacji przestrzennej   - UKŁADu EMOCJONALNego</vt:lpstr>
      <vt:lpstr>SMAK  stymulacja tego zmysłu poprawia funkcjonowanie dziecka w zakresie    - POBUDZAnia PAMIĘci EMOCJONALNej   - KONCENTRACJi  - MYŚLENIa LOGICZNEgo  - KONCENTRACJi UWAGI  - RÓŻNICOWANIa.</vt:lpstr>
      <vt:lpstr> ZMYSŁY rozwijają     ZAPRASZAM DO ZABAWY W DOMU Z RODZICAMI. CZEKAM NA CIEKAWE ZDJĘCIA OD PAŃSTWA. JESTEM DO waSZEJ DYSPOZYCJI PISZCIE poprzez e-dziennik,  DZWOŃCIE  PYTAJCIE .      DZIĘKUJĘ ZA uWAGĘ  JOANNA NIEWIAROWSKA TERAPEUTA 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Lorem Ipsum</dc:title>
  <dc:creator/>
  <cp:lastModifiedBy/>
  <cp:revision>520</cp:revision>
  <dcterms:created xsi:type="dcterms:W3CDTF">2020-04-15T13:35:23Z</dcterms:created>
  <dcterms:modified xsi:type="dcterms:W3CDTF">2020-12-17T13:38:22Z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0x010100F70BD21B179B1749B10B6700D890B8C6</vt:lpwstr>
  </property>
</Properties>
</file>