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322" r:id="rId4"/>
    <p:sldId id="259" r:id="rId5"/>
    <p:sldId id="261" r:id="rId6"/>
    <p:sldId id="265" r:id="rId7"/>
    <p:sldId id="269" r:id="rId8"/>
    <p:sldId id="267" r:id="rId9"/>
    <p:sldId id="323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7590D-1CE8-4E58-9A86-1EA50D679567}" type="datetimeFigureOut">
              <a:rPr lang="pl-PL" smtClean="0"/>
              <a:pPr/>
              <a:t>17.12.2020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BBD7B-D8D8-4701-8607-F465B6C4440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355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SG" dirty="0" smtClean="0"/>
          </a:p>
        </p:txBody>
      </p:sp>
      <p:sp>
        <p:nvSpPr>
          <p:cNvPr id="686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DE4685-BCC9-49A5-B7E5-D2181F5245AC}" type="slidenum">
              <a:rPr lang="pl-PL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3046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SG" smtClean="0"/>
          </a:p>
        </p:txBody>
      </p:sp>
      <p:sp>
        <p:nvSpPr>
          <p:cNvPr id="614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265E8F-E207-4ECB-BC6C-4030E460CAD5}" type="slidenum">
              <a:rPr lang="pl-PL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0007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SG" smtClean="0"/>
          </a:p>
        </p:txBody>
      </p:sp>
      <p:sp>
        <p:nvSpPr>
          <p:cNvPr id="665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A6A6C0-4E41-4BA4-BA79-8EEB1B6E6389}" type="slidenum">
              <a:rPr lang="pl-PL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0846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SG" smtClean="0"/>
          </a:p>
        </p:txBody>
      </p:sp>
      <p:sp>
        <p:nvSpPr>
          <p:cNvPr id="675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F01CDA-D44E-46E2-836F-5B74BA135E71}" type="slidenum">
              <a:rPr lang="pl-PL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3535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SG" dirty="0" smtClean="0"/>
          </a:p>
        </p:txBody>
      </p:sp>
      <p:sp>
        <p:nvSpPr>
          <p:cNvPr id="6963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802864-A581-49CF-BA00-B8489BA19FEE}" type="slidenum">
              <a:rPr lang="pl-PL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6450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SG" dirty="0" smtClean="0"/>
          </a:p>
        </p:txBody>
      </p:sp>
      <p:sp>
        <p:nvSpPr>
          <p:cNvPr id="747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7C69C4-CA00-47B4-B486-E0D547316AEA}" type="slidenum">
              <a:rPr lang="pl-PL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0323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SG" dirty="0" smtClean="0"/>
          </a:p>
        </p:txBody>
      </p:sp>
      <p:sp>
        <p:nvSpPr>
          <p:cNvPr id="737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D7B902-6F48-4AAE-A3D7-FFDE2508F171}" type="slidenum">
              <a:rPr lang="pl-PL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430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DD2F-0FF0-427A-BE18-687A84BEAB09}" type="datetimeFigureOut">
              <a:rPr lang="pl-PL" smtClean="0"/>
              <a:pPr/>
              <a:t>17.12.2020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DE5E-48CC-40E6-8638-0E3E6E4AB9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DD2F-0FF0-427A-BE18-687A84BEAB09}" type="datetimeFigureOut">
              <a:rPr lang="pl-PL" smtClean="0"/>
              <a:pPr/>
              <a:t>17.12.2020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DE5E-48CC-40E6-8638-0E3E6E4AB9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DD2F-0FF0-427A-BE18-687A84BEAB09}" type="datetimeFigureOut">
              <a:rPr lang="pl-PL" smtClean="0"/>
              <a:pPr/>
              <a:t>17.12.2020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DE5E-48CC-40E6-8638-0E3E6E4AB9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DD2F-0FF0-427A-BE18-687A84BEAB09}" type="datetimeFigureOut">
              <a:rPr lang="pl-PL" smtClean="0"/>
              <a:pPr/>
              <a:t>17.12.2020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DE5E-48CC-40E6-8638-0E3E6E4AB9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DD2F-0FF0-427A-BE18-687A84BEAB09}" type="datetimeFigureOut">
              <a:rPr lang="pl-PL" smtClean="0"/>
              <a:pPr/>
              <a:t>17.12.2020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DE5E-48CC-40E6-8638-0E3E6E4AB9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DD2F-0FF0-427A-BE18-687A84BEAB09}" type="datetimeFigureOut">
              <a:rPr lang="pl-PL" smtClean="0"/>
              <a:pPr/>
              <a:t>17.12.2020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DE5E-48CC-40E6-8638-0E3E6E4AB9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DD2F-0FF0-427A-BE18-687A84BEAB09}" type="datetimeFigureOut">
              <a:rPr lang="pl-PL" smtClean="0"/>
              <a:pPr/>
              <a:t>17.12.2020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DE5E-48CC-40E6-8638-0E3E6E4AB9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DD2F-0FF0-427A-BE18-687A84BEAB09}" type="datetimeFigureOut">
              <a:rPr lang="pl-PL" smtClean="0"/>
              <a:pPr/>
              <a:t>17.12.2020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DE5E-48CC-40E6-8638-0E3E6E4AB9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DD2F-0FF0-427A-BE18-687A84BEAB09}" type="datetimeFigureOut">
              <a:rPr lang="pl-PL" smtClean="0"/>
              <a:pPr/>
              <a:t>17.12.2020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DE5E-48CC-40E6-8638-0E3E6E4AB9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DD2F-0FF0-427A-BE18-687A84BEAB09}" type="datetimeFigureOut">
              <a:rPr lang="pl-PL" smtClean="0"/>
              <a:pPr/>
              <a:t>17.12.2020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DE5E-48CC-40E6-8638-0E3E6E4AB9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DD2F-0FF0-427A-BE18-687A84BEAB09}" type="datetimeFigureOut">
              <a:rPr lang="pl-PL" smtClean="0"/>
              <a:pPr/>
              <a:t>17.12.2020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DE5E-48CC-40E6-8638-0E3E6E4AB9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CDD2F-0FF0-427A-BE18-687A84BEAB09}" type="datetimeFigureOut">
              <a:rPr lang="pl-PL" smtClean="0"/>
              <a:pPr/>
              <a:t>17.12.2020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2DE5E-48CC-40E6-8638-0E3E6E4AB9D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Integracja sensoryczna</a:t>
            </a:r>
            <a:endParaRPr lang="pl-PL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28728" y="3857628"/>
            <a:ext cx="6400800" cy="2307676"/>
          </a:xfrm>
        </p:spPr>
        <p:txBody>
          <a:bodyPr>
            <a:normAutofit fontScale="40000" lnSpcReduction="20000"/>
          </a:bodyPr>
          <a:lstStyle/>
          <a:p>
            <a:r>
              <a:rPr lang="pl-PL" sz="8000" b="1" dirty="0" err="1" smtClean="0">
                <a:solidFill>
                  <a:srgbClr val="C00000"/>
                </a:solidFill>
              </a:rPr>
              <a:t>Propriocepcja</a:t>
            </a:r>
            <a:r>
              <a:rPr lang="pl-PL" sz="80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pl-PL" sz="4500" b="1" dirty="0">
                <a:solidFill>
                  <a:srgbClr val="C00000"/>
                </a:solidFill>
              </a:rPr>
              <a:t>(</a:t>
            </a:r>
            <a:r>
              <a:rPr lang="pl-PL" sz="4500" b="1" dirty="0" smtClean="0">
                <a:solidFill>
                  <a:srgbClr val="C00000"/>
                </a:solidFill>
              </a:rPr>
              <a:t>czucie głębokie)</a:t>
            </a:r>
          </a:p>
          <a:p>
            <a:endParaRPr lang="pl-PL" sz="3600" b="1" dirty="0" smtClean="0">
              <a:solidFill>
                <a:srgbClr val="C00000"/>
              </a:solidFill>
            </a:endParaRPr>
          </a:p>
          <a:p>
            <a:r>
              <a:rPr lang="pl-PL" sz="7000" b="1" dirty="0" smtClean="0">
                <a:solidFill>
                  <a:srgbClr val="C00000"/>
                </a:solidFill>
              </a:rPr>
              <a:t>Ćwiczę w domu</a:t>
            </a:r>
          </a:p>
          <a:p>
            <a:endParaRPr lang="pl-PL" sz="3600" b="1" dirty="0" smtClean="0">
              <a:solidFill>
                <a:srgbClr val="C00000"/>
              </a:solidFill>
            </a:endParaRPr>
          </a:p>
          <a:p>
            <a:r>
              <a:rPr lang="pl-PL" sz="4500" b="1" i="1" dirty="0" smtClean="0">
                <a:solidFill>
                  <a:schemeClr val="tx1"/>
                </a:solidFill>
              </a:rPr>
              <a:t>Przygotowała Agnieszka Michalska terapeuta SI sp3 Ząbki</a:t>
            </a:r>
          </a:p>
          <a:p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69634" name="Picture 2" descr="push pu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571480"/>
            <a:ext cx="4000528" cy="1903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214282" y="571481"/>
            <a:ext cx="835824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Układ </a:t>
            </a:r>
            <a:r>
              <a:rPr lang="pl-PL" sz="3200" b="1" dirty="0" err="1" smtClean="0">
                <a:solidFill>
                  <a:srgbClr val="C00000"/>
                </a:solidFill>
              </a:rPr>
              <a:t>Proprioceptywny</a:t>
            </a:r>
            <a:r>
              <a:rPr lang="pl-PL" sz="3200" b="1" dirty="0" smtClean="0">
                <a:solidFill>
                  <a:srgbClr val="C00000"/>
                </a:solidFill>
              </a:rPr>
              <a:t> – </a:t>
            </a:r>
            <a:r>
              <a:rPr lang="pl-PL" sz="2800" b="1" dirty="0" smtClean="0">
                <a:solidFill>
                  <a:srgbClr val="C00000"/>
                </a:solidFill>
              </a:rPr>
              <a:t>ćwiczenia,</a:t>
            </a:r>
            <a:br>
              <a:rPr lang="pl-PL" sz="2800" b="1" dirty="0" smtClean="0">
                <a:solidFill>
                  <a:srgbClr val="C00000"/>
                </a:solidFill>
              </a:rPr>
            </a:br>
            <a:r>
              <a:rPr lang="pl-PL" sz="2800" b="1" dirty="0" smtClean="0">
                <a:solidFill>
                  <a:srgbClr val="C00000"/>
                </a:solidFill>
              </a:rPr>
              <a:t>które wyciszają i można  je wykonywać w domu</a:t>
            </a:r>
            <a:r>
              <a:rPr lang="pl-PL" sz="2800" b="1" dirty="0" smtClean="0">
                <a:solidFill>
                  <a:srgbClr val="C00000"/>
                </a:solidFill>
                <a:sym typeface="Wingdings" pitchFamily="2" charset="2"/>
              </a:rPr>
              <a:t></a:t>
            </a:r>
          </a:p>
          <a:p>
            <a:endParaRPr lang="pl-PL" sz="1200" b="1" dirty="0" smtClean="0">
              <a:solidFill>
                <a:srgbClr val="C00000"/>
              </a:solidFill>
              <a:sym typeface="Wingdings" pitchFamily="2" charset="2"/>
            </a:endParaRPr>
          </a:p>
          <a:p>
            <a:pPr algn="ctr"/>
            <a:r>
              <a:rPr lang="pl-PL" sz="2400" b="1" dirty="0" smtClean="0">
                <a:solidFill>
                  <a:srgbClr val="00B050"/>
                </a:solidFill>
                <a:sym typeface="Wingdings" pitchFamily="2" charset="2"/>
              </a:rPr>
              <a:t>Czas wykonania każdego z ćwiczeń – do 5 minut. </a:t>
            </a:r>
          </a:p>
          <a:p>
            <a:pPr algn="ctr"/>
            <a:endParaRPr lang="pl-PL" sz="1200" b="1" dirty="0" smtClean="0">
              <a:solidFill>
                <a:srgbClr val="00B050"/>
              </a:solidFill>
              <a:sym typeface="Wingdings" pitchFamily="2" charset="2"/>
            </a:endParaRPr>
          </a:p>
          <a:p>
            <a:r>
              <a:rPr lang="pl-PL" sz="2400" dirty="0" smtClean="0">
                <a:solidFill>
                  <a:srgbClr val="00B050"/>
                </a:solidFill>
                <a:sym typeface="Wingdings" pitchFamily="2" charset="2"/>
              </a:rPr>
              <a:t>1. </a:t>
            </a:r>
            <a:r>
              <a:rPr lang="pl-PL" sz="2400" dirty="0" smtClean="0">
                <a:sym typeface="Wingdings" pitchFamily="2" charset="2"/>
              </a:rPr>
              <a:t>2 x dziennie (rano i wieczorem) mocne wycieranie rąk i nóg dziecka, preferowanymi fakturami; szorstkie, miękkie itp.</a:t>
            </a:r>
          </a:p>
          <a:p>
            <a:r>
              <a:rPr lang="pl-PL" sz="2400" dirty="0" smtClean="0">
                <a:solidFill>
                  <a:srgbClr val="00B050"/>
                </a:solidFill>
                <a:sym typeface="Wingdings" pitchFamily="2" charset="2"/>
              </a:rPr>
              <a:t>2. </a:t>
            </a:r>
            <a:r>
              <a:rPr lang="pl-PL" sz="2400" dirty="0" smtClean="0">
                <a:sym typeface="Wingdings" pitchFamily="2" charset="2"/>
              </a:rPr>
              <a:t>Bitwa na poduszki - kontrolujemy siłę uderzania. </a:t>
            </a:r>
            <a:endParaRPr lang="pl-PL" sz="2400" dirty="0" smtClean="0"/>
          </a:p>
          <a:p>
            <a:r>
              <a:rPr lang="pl-PL" sz="2400" dirty="0" smtClean="0">
                <a:solidFill>
                  <a:srgbClr val="00B050"/>
                </a:solidFill>
              </a:rPr>
              <a:t>3. </a:t>
            </a:r>
            <a:r>
              <a:rPr lang="pl-PL" sz="2400" dirty="0" smtClean="0"/>
              <a:t>Napieranie rękoma na ścianę.</a:t>
            </a:r>
          </a:p>
          <a:p>
            <a:r>
              <a:rPr lang="pl-PL" sz="2400" dirty="0" smtClean="0">
                <a:solidFill>
                  <a:srgbClr val="00B050"/>
                </a:solidFill>
              </a:rPr>
              <a:t>4. </a:t>
            </a:r>
            <a:r>
              <a:rPr lang="pl-PL" sz="2400" dirty="0" smtClean="0"/>
              <a:t>Odbijanie napompowanego balona głową, kolanem, rękoma,   stopą.</a:t>
            </a:r>
          </a:p>
          <a:p>
            <a:r>
              <a:rPr lang="pl-PL" sz="2400" dirty="0" smtClean="0">
                <a:solidFill>
                  <a:srgbClr val="00B050"/>
                </a:solidFill>
              </a:rPr>
              <a:t>5. </a:t>
            </a:r>
            <a:r>
              <a:rPr lang="pl-PL" sz="2400" dirty="0" smtClean="0"/>
              <a:t>Dociskanie kolan do klatki piersiowej w leżeniu na plecach </a:t>
            </a:r>
            <a:r>
              <a:rPr lang="pl-PL" sz="2400" dirty="0" smtClean="0">
                <a:solidFill>
                  <a:srgbClr val="FF0000"/>
                </a:solidFill>
              </a:rPr>
              <a:t>(30s)</a:t>
            </a:r>
          </a:p>
          <a:p>
            <a:r>
              <a:rPr lang="pl-PL" sz="2400" dirty="0" smtClean="0">
                <a:solidFill>
                  <a:srgbClr val="00B050"/>
                </a:solidFill>
              </a:rPr>
              <a:t>6. </a:t>
            </a:r>
            <a:r>
              <a:rPr lang="pl-PL" sz="2400" dirty="0" smtClean="0"/>
              <a:t>Zawijanie i rozwijanie dziecka w koc, karimatę.</a:t>
            </a:r>
          </a:p>
          <a:p>
            <a:r>
              <a:rPr lang="pl-PL" sz="2400" dirty="0" smtClean="0">
                <a:solidFill>
                  <a:srgbClr val="00B050"/>
                </a:solidFill>
              </a:rPr>
              <a:t>7. </a:t>
            </a:r>
            <a:r>
              <a:rPr lang="pl-PL" sz="2400" dirty="0" smtClean="0"/>
              <a:t>Przepychanie się w parach plecami, nogami.</a:t>
            </a:r>
          </a:p>
          <a:p>
            <a:endParaRPr lang="pl-PL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8540" y="4506041"/>
            <a:ext cx="1835696" cy="23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AutoShape 8"/>
          <p:cNvSpPr>
            <a:spLocks noChangeArrowheads="1"/>
          </p:cNvSpPr>
          <p:nvPr/>
        </p:nvSpPr>
        <p:spPr bwMode="auto">
          <a:xfrm>
            <a:off x="155575" y="288058"/>
            <a:ext cx="8064500" cy="5013176"/>
          </a:xfrm>
          <a:prstGeom prst="cloudCallout">
            <a:avLst>
              <a:gd name="adj1" fmla="val 33306"/>
              <a:gd name="adj2" fmla="val 6344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SG" sz="3200" b="1" dirty="0">
              <a:solidFill>
                <a:srgbClr val="FF0000"/>
              </a:solidFill>
            </a:endParaRPr>
          </a:p>
        </p:txBody>
      </p:sp>
      <p:sp>
        <p:nvSpPr>
          <p:cNvPr id="68610" name="AutoShape 2" descr="Ćwiczenia dla biegaczy - w parach. Wzmacnianie - MagazynBieganie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8612" name="AutoShape 4" descr="Ćwiczenia dla biegaczy - w parach. Wzmacnianie - MagazynBieganie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8618" name="Picture 10" descr="Jak się bawić z dziećmi? Ćwiczenia gimnastyczne, które możesz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736" y="1395458"/>
            <a:ext cx="4272095" cy="2393905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988841"/>
            <a:ext cx="1245179" cy="1611610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5157638"/>
            <a:ext cx="3704456" cy="1250995"/>
          </a:xfrm>
        </p:spPr>
        <p:txBody>
          <a:bodyPr>
            <a:normAutofit fontScale="92500"/>
          </a:bodyPr>
          <a:lstStyle/>
          <a:p>
            <a:endParaRPr lang="pl-PL" sz="2400" dirty="0" smtClean="0"/>
          </a:p>
          <a:p>
            <a:r>
              <a:rPr lang="pl-PL" sz="3600" b="1" dirty="0" smtClean="0">
                <a:solidFill>
                  <a:srgbClr val="FF0000"/>
                </a:solidFill>
              </a:rPr>
              <a:t>Ćwiczenia w parach</a:t>
            </a:r>
            <a:endParaRPr lang="pl-PL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85728"/>
            <a:ext cx="8074026" cy="5781686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l-PL" dirty="0" smtClean="0">
                <a:solidFill>
                  <a:schemeClr val="accent2"/>
                </a:solidFill>
              </a:rPr>
              <a:t>1.Siadamy do siebie tyłem i przekazujemy piłkę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pl-PL" dirty="0" smtClean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pl-PL" dirty="0" smtClean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pl-PL" dirty="0" smtClean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pl-PL" dirty="0" smtClean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pl-PL" dirty="0" smtClean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l-PL" dirty="0" smtClean="0">
                <a:solidFill>
                  <a:schemeClr val="accent2"/>
                </a:solidFill>
              </a:rPr>
              <a:t>2.Siadamy do siebie tyłem i wykonujemy skręty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pl-PL" dirty="0" smtClean="0">
              <a:solidFill>
                <a:schemeClr val="accent2"/>
              </a:solidFill>
            </a:endParaRPr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5201" y="948382"/>
            <a:ext cx="3653598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4126344"/>
            <a:ext cx="3429024" cy="194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428596" y="428604"/>
            <a:ext cx="585791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pl-PL" sz="3200" dirty="0" smtClean="0">
                <a:solidFill>
                  <a:srgbClr val="C00000"/>
                </a:solidFill>
              </a:rPr>
              <a:t> 3. Wykonujemy pompki</a:t>
            </a:r>
          </a:p>
          <a:p>
            <a:endParaRPr lang="pl-PL" sz="3600" dirty="0" smtClean="0">
              <a:solidFill>
                <a:srgbClr val="C00000"/>
              </a:solidFill>
            </a:endParaRPr>
          </a:p>
          <a:p>
            <a:endParaRPr lang="pl-PL" sz="3600" dirty="0" smtClean="0">
              <a:solidFill>
                <a:srgbClr val="C00000"/>
              </a:solidFill>
            </a:endParaRPr>
          </a:p>
          <a:p>
            <a:endParaRPr lang="pl-PL" sz="3600" dirty="0" smtClean="0">
              <a:solidFill>
                <a:srgbClr val="C00000"/>
              </a:solidFill>
            </a:endParaRPr>
          </a:p>
          <a:p>
            <a:endParaRPr lang="pl-PL" sz="3600" dirty="0" smtClean="0">
              <a:solidFill>
                <a:srgbClr val="C00000"/>
              </a:solidFill>
            </a:endParaRPr>
          </a:p>
          <a:p>
            <a:endParaRPr lang="pl-PL" sz="3600" dirty="0" smtClean="0">
              <a:solidFill>
                <a:srgbClr val="C00000"/>
              </a:solidFill>
            </a:endParaRPr>
          </a:p>
          <a:p>
            <a:endParaRPr lang="pl-PL" sz="3600" dirty="0" smtClean="0">
              <a:solidFill>
                <a:srgbClr val="C00000"/>
              </a:solidFill>
            </a:endParaRPr>
          </a:p>
          <a:p>
            <a:r>
              <a:rPr lang="pl-PL" sz="3200" dirty="0" smtClean="0">
                <a:solidFill>
                  <a:srgbClr val="C00000"/>
                </a:solidFill>
              </a:rPr>
              <a:t>4.Ćwiczenia w leżeniu na piłce</a:t>
            </a:r>
          </a:p>
          <a:p>
            <a:endParaRPr lang="pl-PL" sz="3600" dirty="0">
              <a:solidFill>
                <a:srgbClr val="C00000"/>
              </a:solidFill>
            </a:endParaRP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2257">
            <a:off x="5691323" y="2325595"/>
            <a:ext cx="3276600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3" y="1500173"/>
            <a:ext cx="3871263" cy="21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4824370"/>
            <a:ext cx="3590139" cy="183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142976" y="500042"/>
            <a:ext cx="63117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rgbClr val="C00000"/>
                </a:solidFill>
              </a:rPr>
              <a:t>A po wykonanych aktywnościach odpoczywamy pod kocykiem </a:t>
            </a:r>
            <a:r>
              <a:rPr lang="pl-PL" sz="3600" dirty="0" smtClean="0">
                <a:solidFill>
                  <a:srgbClr val="C00000"/>
                </a:solidFill>
              </a:rPr>
              <a:t>.  </a:t>
            </a:r>
            <a:endParaRPr lang="pl-PL" sz="3600" dirty="0">
              <a:solidFill>
                <a:srgbClr val="C00000"/>
              </a:solidFill>
            </a:endParaRPr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8863" y="1928802"/>
            <a:ext cx="4486275" cy="26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868362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Pomoce obciążeniowe, które wspomagają </a:t>
            </a:r>
            <a:br>
              <a:rPr lang="pl-PL" sz="3200" b="1" dirty="0" smtClean="0">
                <a:solidFill>
                  <a:srgbClr val="C00000"/>
                </a:solidFill>
              </a:rPr>
            </a:br>
            <a:r>
              <a:rPr lang="pl-PL" sz="3200" b="1" dirty="0" smtClean="0">
                <a:solidFill>
                  <a:srgbClr val="C00000"/>
                </a:solidFill>
              </a:rPr>
              <a:t>i stymulują czucie głębokie</a:t>
            </a:r>
          </a:p>
        </p:txBody>
      </p:sp>
      <p:pic>
        <p:nvPicPr>
          <p:cNvPr id="563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1981" y="3712364"/>
            <a:ext cx="21145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5126" y="4679496"/>
            <a:ext cx="16478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848" y="2470658"/>
            <a:ext cx="24098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65548" y="2994260"/>
            <a:ext cx="1846979" cy="143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rostokąt 7"/>
          <p:cNvSpPr/>
          <p:nvPr/>
        </p:nvSpPr>
        <p:spPr>
          <a:xfrm>
            <a:off x="5923487" y="2223634"/>
            <a:ext cx="3109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pl-PL" b="1" dirty="0" smtClean="0"/>
              <a:t>Obciążniki na ręce i nogi 0,5 kg</a:t>
            </a:r>
            <a:endParaRPr lang="pl-PL" b="1" dirty="0"/>
          </a:p>
        </p:txBody>
      </p:sp>
      <p:sp>
        <p:nvSpPr>
          <p:cNvPr id="9" name="Prostokąt 8"/>
          <p:cNvSpPr/>
          <p:nvPr/>
        </p:nvSpPr>
        <p:spPr>
          <a:xfrm>
            <a:off x="2736895" y="1679668"/>
            <a:ext cx="32077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l-PL" b="1" dirty="0" smtClean="0"/>
              <a:t>Czapka sensoryczna - obciążona</a:t>
            </a:r>
            <a:endParaRPr lang="pl-PL" b="1" dirty="0"/>
          </a:p>
        </p:txBody>
      </p:sp>
      <p:sp>
        <p:nvSpPr>
          <p:cNvPr id="10" name="Prostokąt 9"/>
          <p:cNvSpPr/>
          <p:nvPr/>
        </p:nvSpPr>
        <p:spPr>
          <a:xfrm>
            <a:off x="705971" y="2786352"/>
            <a:ext cx="1766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l-PL" b="1" dirty="0" smtClean="0"/>
              <a:t>Kamizelka z obciążeniem</a:t>
            </a:r>
            <a:endParaRPr lang="pl-PL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4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1143000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C00000"/>
                </a:solidFill>
              </a:rPr>
              <a:t>Dlaczego ćwiczymy z dzieckiem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48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pl-PL" sz="2400" dirty="0" smtClean="0"/>
              <a:t>                   - spędzamy razem czas </a:t>
            </a:r>
          </a:p>
          <a:p>
            <a:pPr>
              <a:buFont typeface="Arial" pitchFamily="34" charset="0"/>
              <a:buChar char="•"/>
              <a:defRPr/>
            </a:pPr>
            <a:endParaRPr lang="pl-PL" sz="2400" dirty="0"/>
          </a:p>
          <a:p>
            <a:pPr marL="0" indent="0">
              <a:buNone/>
              <a:defRPr/>
            </a:pPr>
            <a:r>
              <a:rPr lang="pl-PL" sz="2400" dirty="0" smtClean="0"/>
              <a:t>                   -możemy </a:t>
            </a:r>
            <a:r>
              <a:rPr lang="pl-PL" sz="2400" dirty="0"/>
              <a:t>lepiej się poznać</a:t>
            </a:r>
            <a:endParaRPr lang="pl-PL" sz="2400" dirty="0" smtClean="0"/>
          </a:p>
          <a:p>
            <a:pPr marL="0" indent="0">
              <a:buNone/>
              <a:defRPr/>
            </a:pPr>
            <a:endParaRPr lang="pl-PL" sz="2400" dirty="0" smtClean="0"/>
          </a:p>
          <a:p>
            <a:pPr marL="0" indent="0">
              <a:buNone/>
              <a:defRPr/>
            </a:pPr>
            <a:r>
              <a:rPr lang="pl-PL" sz="2400" dirty="0"/>
              <a:t> </a:t>
            </a:r>
            <a:r>
              <a:rPr lang="pl-PL" sz="2400" dirty="0" smtClean="0"/>
              <a:t>                  - budujemy relację </a:t>
            </a:r>
          </a:p>
          <a:p>
            <a:pPr marL="0" indent="0">
              <a:buNone/>
              <a:defRPr/>
            </a:pPr>
            <a:r>
              <a:rPr lang="pl-PL" sz="2400" dirty="0"/>
              <a:t> </a:t>
            </a:r>
            <a:r>
              <a:rPr lang="pl-PL" sz="2400" dirty="0" smtClean="0"/>
              <a:t>      </a:t>
            </a:r>
          </a:p>
          <a:p>
            <a:pPr marL="0" indent="0">
              <a:buNone/>
              <a:defRPr/>
            </a:pPr>
            <a:r>
              <a:rPr lang="pl-PL" sz="2400" dirty="0"/>
              <a:t> </a:t>
            </a:r>
            <a:r>
              <a:rPr lang="pl-PL" sz="2400" dirty="0" smtClean="0"/>
              <a:t>                   -uczymy motywacji do pokonywania trudności</a:t>
            </a:r>
            <a:endParaRPr lang="pl-PL" sz="2400" dirty="0"/>
          </a:p>
          <a:p>
            <a:pPr marL="0" indent="0">
              <a:buNone/>
              <a:defRPr/>
            </a:pPr>
            <a:endParaRPr lang="pl-PL" sz="2400" dirty="0" smtClean="0"/>
          </a:p>
          <a:p>
            <a:pPr marL="0" indent="0">
              <a:buNone/>
              <a:defRPr/>
            </a:pPr>
            <a:r>
              <a:rPr lang="pl-PL" sz="2400" dirty="0"/>
              <a:t> </a:t>
            </a:r>
            <a:r>
              <a:rPr lang="pl-PL" sz="2400" dirty="0" smtClean="0"/>
              <a:t>                  -rozładowujemy napięcie i stres </a:t>
            </a:r>
          </a:p>
          <a:p>
            <a:pPr marL="0" indent="0">
              <a:buNone/>
              <a:defRPr/>
            </a:pPr>
            <a:endParaRPr lang="pl-PL" sz="2400" dirty="0"/>
          </a:p>
          <a:p>
            <a:pPr marL="0" indent="0">
              <a:buNone/>
              <a:defRPr/>
            </a:pPr>
            <a:r>
              <a:rPr lang="pl-PL" sz="2400" dirty="0" smtClean="0"/>
              <a:t>                   -uczymy stawiania sobie celów i osiągania ich.</a:t>
            </a:r>
          </a:p>
          <a:p>
            <a:pPr>
              <a:buFont typeface="Arial" pitchFamily="34" charset="0"/>
              <a:buChar char="•"/>
              <a:defRPr/>
            </a:pPr>
            <a:endParaRPr lang="pl-PL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None/>
              <a:defRPr/>
            </a:pPr>
            <a:endParaRPr lang="pl-PL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None/>
              <a:defRPr/>
            </a:pPr>
            <a:endParaRPr lang="pl-PL" sz="2700" dirty="0" smtClean="0">
              <a:solidFill>
                <a:srgbClr val="FF0000"/>
              </a:solidFill>
            </a:endParaRPr>
          </a:p>
        </p:txBody>
      </p:sp>
      <p:pic>
        <p:nvPicPr>
          <p:cNvPr id="15364" name="Picture 3" descr="C:\Users\toshiba\Desktop\Pictures\Microsoft Clip Organizer\j032690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234" y="39492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C:\Users\toshiba\Desktop\Pictures\Microsoft Clip Organizer\j032690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8861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2433" y="1694531"/>
            <a:ext cx="1961347" cy="240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28" y="1326808"/>
            <a:ext cx="927547" cy="92754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28" y="2258198"/>
            <a:ext cx="927547" cy="92754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965" y="3168364"/>
            <a:ext cx="926672" cy="93276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965" y="4023873"/>
            <a:ext cx="926672" cy="932769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28" y="4901575"/>
            <a:ext cx="927547" cy="92754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528" y="5794770"/>
            <a:ext cx="926672" cy="93276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928794" y="642918"/>
            <a:ext cx="485778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Dziękuję i zachęcam do kontaktu </a:t>
            </a:r>
            <a:br>
              <a:rPr lang="pl-PL" sz="3200" b="1" dirty="0" smtClean="0">
                <a:solidFill>
                  <a:srgbClr val="C00000"/>
                </a:solidFill>
              </a:rPr>
            </a:br>
            <a:r>
              <a:rPr lang="pl-PL" sz="3200" b="1" dirty="0" smtClean="0">
                <a:solidFill>
                  <a:srgbClr val="C00000"/>
                </a:solidFill>
              </a:rPr>
              <a:t>z</a:t>
            </a:r>
            <a:r>
              <a:rPr lang="pl-PL" sz="3200" b="1" dirty="0">
                <a:solidFill>
                  <a:srgbClr val="C00000"/>
                </a:solidFill>
              </a:rPr>
              <a:t> </a:t>
            </a:r>
            <a:r>
              <a:rPr lang="pl-PL" sz="3200" b="1" dirty="0" smtClean="0">
                <a:solidFill>
                  <a:srgbClr val="C00000"/>
                </a:solidFill>
              </a:rPr>
              <a:t>Terapeutami  SI SP3 Ząbki</a:t>
            </a:r>
          </a:p>
          <a:p>
            <a:endParaRPr lang="pl-PL" b="1" dirty="0" smtClean="0">
              <a:solidFill>
                <a:srgbClr val="C00000"/>
              </a:solidFill>
            </a:endParaRPr>
          </a:p>
          <a:p>
            <a:endParaRPr lang="pl-PL" b="1" dirty="0">
              <a:solidFill>
                <a:srgbClr val="C00000"/>
              </a:solidFill>
            </a:endParaRPr>
          </a:p>
          <a:p>
            <a:r>
              <a:rPr lang="pl-PL" b="1" dirty="0" smtClean="0">
                <a:solidFill>
                  <a:srgbClr val="C00000"/>
                </a:solidFill>
              </a:rPr>
              <a:t>A. Michalska</a:t>
            </a:r>
          </a:p>
          <a:p>
            <a:endParaRPr lang="pl-PL" sz="3200" b="1" dirty="0" smtClean="0">
              <a:solidFill>
                <a:srgbClr val="C00000"/>
              </a:solidFill>
            </a:endParaRPr>
          </a:p>
          <a:p>
            <a:endParaRPr lang="pl-PL" sz="3200" b="1" dirty="0" smtClean="0">
              <a:solidFill>
                <a:srgbClr val="C00000"/>
              </a:solidFill>
            </a:endParaRPr>
          </a:p>
          <a:p>
            <a:r>
              <a:rPr lang="pl-PL" sz="3200" b="1" dirty="0" smtClean="0">
                <a:solidFill>
                  <a:srgbClr val="C00000"/>
                </a:solidFill>
              </a:rPr>
              <a:t> </a:t>
            </a:r>
            <a:endParaRPr lang="pl-PL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068960"/>
            <a:ext cx="436569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1510347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132</Words>
  <Application>Microsoft Office PowerPoint</Application>
  <PresentationFormat>Pokaz na ekranie (4:3)</PresentationFormat>
  <Paragraphs>68</Paragraphs>
  <Slides>9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Motyw pakietu Office</vt:lpstr>
      <vt:lpstr>Integracja sensoryczna</vt:lpstr>
      <vt:lpstr>Prezentacja programu PowerPoint</vt:lpstr>
      <vt:lpstr> </vt:lpstr>
      <vt:lpstr>Prezentacja programu PowerPoint</vt:lpstr>
      <vt:lpstr>Prezentacja programu PowerPoint</vt:lpstr>
      <vt:lpstr>Prezentacja programu PowerPoint</vt:lpstr>
      <vt:lpstr>Pomoce obciążeniowe, które wspomagają  i stymulują czucie głębokie</vt:lpstr>
      <vt:lpstr>Dlaczego ćwiczymy z dzieckiem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Integracja sensoryczna</dc:title>
  <dc:creator>Agnieszka</dc:creator>
  <cp:lastModifiedBy>Zdfasfdasda@outlook.com</cp:lastModifiedBy>
  <cp:revision>52</cp:revision>
  <dcterms:created xsi:type="dcterms:W3CDTF">2020-03-25T21:19:09Z</dcterms:created>
  <dcterms:modified xsi:type="dcterms:W3CDTF">2020-12-17T13:42:21Z</dcterms:modified>
</cp:coreProperties>
</file>